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83" r:id="rId8"/>
    <p:sldId id="286" r:id="rId9"/>
    <p:sldId id="262" r:id="rId10"/>
    <p:sldId id="278" r:id="rId11"/>
    <p:sldId id="279" r:id="rId12"/>
    <p:sldId id="280" r:id="rId13"/>
    <p:sldId id="281" r:id="rId14"/>
    <p:sldId id="282" r:id="rId15"/>
    <p:sldId id="284" r:id="rId16"/>
    <p:sldId id="272" r:id="rId17"/>
    <p:sldId id="273" r:id="rId18"/>
    <p:sldId id="274" r:id="rId19"/>
    <p:sldId id="275" r:id="rId20"/>
    <p:sldId id="285" r:id="rId21"/>
  </p:sldIdLst>
  <p:sldSz cx="12192000" cy="6858000"/>
  <p:notesSz cx="6858000" cy="9144000"/>
  <p:embeddedFontLst>
    <p:embeddedFont>
      <p:font typeface="Century Schoolbook" panose="02040604050505020304" pitchFamily="18" charset="0"/>
      <p:regular r:id="rId23"/>
      <p:bold r:id="rId24"/>
      <p:italic r:id="rId25"/>
      <p:boldItalic r:id="rId26"/>
    </p:embeddedFont>
    <p:embeddedFont>
      <p:font typeface="Gill Sans" panose="020B0604020202020204" charset="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7" roundtripDataSignature="AMtx7mhxl23Ne+o2I8yTmx2IKeL51Uvz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28D7FF-73F9-4F5E-9E3F-90BCA2BBAD27}" v="33" dt="2024-01-10T22:35:44.7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43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l Vinas" userId="28a651700a231b62" providerId="LiveId" clId="{8528D7FF-73F9-4F5E-9E3F-90BCA2BBAD27}"/>
    <pc:docChg chg="undo custSel addSld delSld modSld">
      <pc:chgData name="Del Vinas" userId="28a651700a231b62" providerId="LiveId" clId="{8528D7FF-73F9-4F5E-9E3F-90BCA2BBAD27}" dt="2024-01-10T22:44:04.923" v="740" actId="20577"/>
      <pc:docMkLst>
        <pc:docMk/>
      </pc:docMkLst>
      <pc:sldChg chg="modSp mod">
        <pc:chgData name="Del Vinas" userId="28a651700a231b62" providerId="LiveId" clId="{8528D7FF-73F9-4F5E-9E3F-90BCA2BBAD27}" dt="2024-01-10T22:25:39.440" v="572" actId="20577"/>
        <pc:sldMkLst>
          <pc:docMk/>
          <pc:sldMk cId="0" sldId="256"/>
        </pc:sldMkLst>
        <pc:spChg chg="mod">
          <ac:chgData name="Del Vinas" userId="28a651700a231b62" providerId="LiveId" clId="{8528D7FF-73F9-4F5E-9E3F-90BCA2BBAD27}" dt="2024-01-10T22:25:39.440" v="572" actId="20577"/>
          <ac:spMkLst>
            <pc:docMk/>
            <pc:sldMk cId="0" sldId="256"/>
            <ac:spMk id="107" creationId="{00000000-0000-0000-0000-000000000000}"/>
          </ac:spMkLst>
        </pc:spChg>
        <pc:spChg chg="mod">
          <ac:chgData name="Del Vinas" userId="28a651700a231b62" providerId="LiveId" clId="{8528D7FF-73F9-4F5E-9E3F-90BCA2BBAD27}" dt="2024-01-09T01:52:07.371" v="2" actId="27636"/>
          <ac:spMkLst>
            <pc:docMk/>
            <pc:sldMk cId="0" sldId="256"/>
            <ac:spMk id="108" creationId="{00000000-0000-0000-0000-000000000000}"/>
          </ac:spMkLst>
        </pc:spChg>
      </pc:sldChg>
      <pc:sldChg chg="addSp delSp modSp mod">
        <pc:chgData name="Del Vinas" userId="28a651700a231b62" providerId="LiveId" clId="{8528D7FF-73F9-4F5E-9E3F-90BCA2BBAD27}" dt="2024-01-10T22:38:40.194" v="673" actId="1076"/>
        <pc:sldMkLst>
          <pc:docMk/>
          <pc:sldMk cId="0" sldId="257"/>
        </pc:sldMkLst>
        <pc:spChg chg="add del mod">
          <ac:chgData name="Del Vinas" userId="28a651700a231b62" providerId="LiveId" clId="{8528D7FF-73F9-4F5E-9E3F-90BCA2BBAD27}" dt="2024-01-10T22:38:37.334" v="672" actId="478"/>
          <ac:spMkLst>
            <pc:docMk/>
            <pc:sldMk cId="0" sldId="257"/>
            <ac:spMk id="3" creationId="{FA5BE552-BB1F-26AD-83DC-065FDA7142D5}"/>
          </ac:spMkLst>
        </pc:spChg>
        <pc:spChg chg="del">
          <ac:chgData name="Del Vinas" userId="28a651700a231b62" providerId="LiveId" clId="{8528D7FF-73F9-4F5E-9E3F-90BCA2BBAD27}" dt="2024-01-10T22:38:34.598" v="671" actId="478"/>
          <ac:spMkLst>
            <pc:docMk/>
            <pc:sldMk cId="0" sldId="257"/>
            <ac:spMk id="114" creationId="{00000000-0000-0000-0000-000000000000}"/>
          </ac:spMkLst>
        </pc:spChg>
        <pc:spChg chg="mod">
          <ac:chgData name="Del Vinas" userId="28a651700a231b62" providerId="LiveId" clId="{8528D7FF-73F9-4F5E-9E3F-90BCA2BBAD27}" dt="2024-01-10T22:38:40.194" v="673" actId="1076"/>
          <ac:spMkLst>
            <pc:docMk/>
            <pc:sldMk cId="0" sldId="257"/>
            <ac:spMk id="115" creationId="{00000000-0000-0000-0000-000000000000}"/>
          </ac:spMkLst>
        </pc:spChg>
      </pc:sldChg>
      <pc:sldChg chg="modSp mod">
        <pc:chgData name="Del Vinas" userId="28a651700a231b62" providerId="LiveId" clId="{8528D7FF-73F9-4F5E-9E3F-90BCA2BBAD27}" dt="2024-01-09T01:49:33.926" v="0" actId="404"/>
        <pc:sldMkLst>
          <pc:docMk/>
          <pc:sldMk cId="0" sldId="258"/>
        </pc:sldMkLst>
        <pc:spChg chg="mod">
          <ac:chgData name="Del Vinas" userId="28a651700a231b62" providerId="LiveId" clId="{8528D7FF-73F9-4F5E-9E3F-90BCA2BBAD27}" dt="2024-01-09T01:49:33.926" v="0" actId="404"/>
          <ac:spMkLst>
            <pc:docMk/>
            <pc:sldMk cId="0" sldId="258"/>
            <ac:spMk id="128" creationId="{00000000-0000-0000-0000-000000000000}"/>
          </ac:spMkLst>
        </pc:spChg>
      </pc:sldChg>
      <pc:sldChg chg="modSp mod">
        <pc:chgData name="Del Vinas" userId="28a651700a231b62" providerId="LiveId" clId="{8528D7FF-73F9-4F5E-9E3F-90BCA2BBAD27}" dt="2024-01-09T01:52:07.419" v="4" actId="27636"/>
        <pc:sldMkLst>
          <pc:docMk/>
          <pc:sldMk cId="0" sldId="259"/>
        </pc:sldMkLst>
        <pc:spChg chg="mod">
          <ac:chgData name="Del Vinas" userId="28a651700a231b62" providerId="LiveId" clId="{8528D7FF-73F9-4F5E-9E3F-90BCA2BBAD27}" dt="2024-01-09T01:52:07.419" v="4" actId="27636"/>
          <ac:spMkLst>
            <pc:docMk/>
            <pc:sldMk cId="0" sldId="259"/>
            <ac:spMk id="138" creationId="{00000000-0000-0000-0000-000000000000}"/>
          </ac:spMkLst>
        </pc:spChg>
      </pc:sldChg>
      <pc:sldChg chg="modSp mod">
        <pc:chgData name="Del Vinas" userId="28a651700a231b62" providerId="LiveId" clId="{8528D7FF-73F9-4F5E-9E3F-90BCA2BBAD27}" dt="2024-01-10T22:39:26.137" v="676" actId="20577"/>
        <pc:sldMkLst>
          <pc:docMk/>
          <pc:sldMk cId="0" sldId="261"/>
        </pc:sldMkLst>
        <pc:spChg chg="mod">
          <ac:chgData name="Del Vinas" userId="28a651700a231b62" providerId="LiveId" clId="{8528D7FF-73F9-4F5E-9E3F-90BCA2BBAD27}" dt="2024-01-10T22:39:26.137" v="676" actId="20577"/>
          <ac:spMkLst>
            <pc:docMk/>
            <pc:sldMk cId="0" sldId="261"/>
            <ac:spMk id="162" creationId="{00000000-0000-0000-0000-000000000000}"/>
          </ac:spMkLst>
        </pc:spChg>
      </pc:sldChg>
      <pc:sldChg chg="modSp mod">
        <pc:chgData name="Del Vinas" userId="28a651700a231b62" providerId="LiveId" clId="{8528D7FF-73F9-4F5E-9E3F-90BCA2BBAD27}" dt="2024-01-10T22:44:04.923" v="740" actId="20577"/>
        <pc:sldMkLst>
          <pc:docMk/>
          <pc:sldMk cId="0" sldId="262"/>
        </pc:sldMkLst>
        <pc:spChg chg="mod">
          <ac:chgData name="Del Vinas" userId="28a651700a231b62" providerId="LiveId" clId="{8528D7FF-73F9-4F5E-9E3F-90BCA2BBAD27}" dt="2024-01-10T22:44:04.923" v="740" actId="20577"/>
          <ac:spMkLst>
            <pc:docMk/>
            <pc:sldMk cId="0" sldId="262"/>
            <ac:spMk id="176" creationId="{00000000-0000-0000-0000-000000000000}"/>
          </ac:spMkLst>
        </pc:spChg>
      </pc:sldChg>
      <pc:sldChg chg="del">
        <pc:chgData name="Del Vinas" userId="28a651700a231b62" providerId="LiveId" clId="{8528D7FF-73F9-4F5E-9E3F-90BCA2BBAD27}" dt="2024-01-10T22:27:01.641" v="573" actId="47"/>
        <pc:sldMkLst>
          <pc:docMk/>
          <pc:sldMk cId="0" sldId="263"/>
        </pc:sldMkLst>
      </pc:sldChg>
      <pc:sldChg chg="del">
        <pc:chgData name="Del Vinas" userId="28a651700a231b62" providerId="LiveId" clId="{8528D7FF-73F9-4F5E-9E3F-90BCA2BBAD27}" dt="2024-01-10T21:58:35.799" v="452" actId="47"/>
        <pc:sldMkLst>
          <pc:docMk/>
          <pc:sldMk cId="0" sldId="264"/>
        </pc:sldMkLst>
      </pc:sldChg>
      <pc:sldChg chg="del">
        <pc:chgData name="Del Vinas" userId="28a651700a231b62" providerId="LiveId" clId="{8528D7FF-73F9-4F5E-9E3F-90BCA2BBAD27}" dt="2024-01-10T21:58:39.037" v="453" actId="47"/>
        <pc:sldMkLst>
          <pc:docMk/>
          <pc:sldMk cId="0" sldId="265"/>
        </pc:sldMkLst>
      </pc:sldChg>
      <pc:sldChg chg="del">
        <pc:chgData name="Del Vinas" userId="28a651700a231b62" providerId="LiveId" clId="{8528D7FF-73F9-4F5E-9E3F-90BCA2BBAD27}" dt="2024-01-10T21:58:41.673" v="454" actId="47"/>
        <pc:sldMkLst>
          <pc:docMk/>
          <pc:sldMk cId="0" sldId="266"/>
        </pc:sldMkLst>
      </pc:sldChg>
      <pc:sldChg chg="del">
        <pc:chgData name="Del Vinas" userId="28a651700a231b62" providerId="LiveId" clId="{8528D7FF-73F9-4F5E-9E3F-90BCA2BBAD27}" dt="2024-01-10T21:58:44.558" v="455" actId="47"/>
        <pc:sldMkLst>
          <pc:docMk/>
          <pc:sldMk cId="0" sldId="267"/>
        </pc:sldMkLst>
      </pc:sldChg>
      <pc:sldChg chg="del">
        <pc:chgData name="Del Vinas" userId="28a651700a231b62" providerId="LiveId" clId="{8528D7FF-73F9-4F5E-9E3F-90BCA2BBAD27}" dt="2024-01-10T21:58:47.933" v="456" actId="47"/>
        <pc:sldMkLst>
          <pc:docMk/>
          <pc:sldMk cId="0" sldId="268"/>
        </pc:sldMkLst>
      </pc:sldChg>
      <pc:sldChg chg="del">
        <pc:chgData name="Del Vinas" userId="28a651700a231b62" providerId="LiveId" clId="{8528D7FF-73F9-4F5E-9E3F-90BCA2BBAD27}" dt="2024-01-10T21:58:55.993" v="457" actId="47"/>
        <pc:sldMkLst>
          <pc:docMk/>
          <pc:sldMk cId="0" sldId="269"/>
        </pc:sldMkLst>
      </pc:sldChg>
      <pc:sldChg chg="del">
        <pc:chgData name="Del Vinas" userId="28a651700a231b62" providerId="LiveId" clId="{8528D7FF-73F9-4F5E-9E3F-90BCA2BBAD27}" dt="2024-01-10T22:07:59.751" v="530" actId="47"/>
        <pc:sldMkLst>
          <pc:docMk/>
          <pc:sldMk cId="0" sldId="270"/>
        </pc:sldMkLst>
      </pc:sldChg>
      <pc:sldChg chg="del">
        <pc:chgData name="Del Vinas" userId="28a651700a231b62" providerId="LiveId" clId="{8528D7FF-73F9-4F5E-9E3F-90BCA2BBAD27}" dt="2024-01-10T22:08:00.715" v="531" actId="47"/>
        <pc:sldMkLst>
          <pc:docMk/>
          <pc:sldMk cId="0" sldId="271"/>
        </pc:sldMkLst>
      </pc:sldChg>
      <pc:sldChg chg="modSp mod">
        <pc:chgData name="Del Vinas" userId="28a651700a231b62" providerId="LiveId" clId="{8528D7FF-73F9-4F5E-9E3F-90BCA2BBAD27}" dt="2024-01-10T22:06:38.974" v="527" actId="20577"/>
        <pc:sldMkLst>
          <pc:docMk/>
          <pc:sldMk cId="0" sldId="273"/>
        </pc:sldMkLst>
        <pc:spChg chg="mod">
          <ac:chgData name="Del Vinas" userId="28a651700a231b62" providerId="LiveId" clId="{8528D7FF-73F9-4F5E-9E3F-90BCA2BBAD27}" dt="2024-01-10T22:06:38.974" v="527" actId="20577"/>
          <ac:spMkLst>
            <pc:docMk/>
            <pc:sldMk cId="0" sldId="273"/>
            <ac:spMk id="324" creationId="{00000000-0000-0000-0000-000000000000}"/>
          </ac:spMkLst>
        </pc:spChg>
      </pc:sldChg>
      <pc:sldChg chg="addSp delSp modSp mod">
        <pc:chgData name="Del Vinas" userId="28a651700a231b62" providerId="LiveId" clId="{8528D7FF-73F9-4F5E-9E3F-90BCA2BBAD27}" dt="2024-01-10T22:07:38.518" v="529" actId="27636"/>
        <pc:sldMkLst>
          <pc:docMk/>
          <pc:sldMk cId="0" sldId="275"/>
        </pc:sldMkLst>
        <pc:spChg chg="add del mod">
          <ac:chgData name="Del Vinas" userId="28a651700a231b62" providerId="LiveId" clId="{8528D7FF-73F9-4F5E-9E3F-90BCA2BBAD27}" dt="2024-01-10T22:02:13.151" v="490" actId="478"/>
          <ac:spMkLst>
            <pc:docMk/>
            <pc:sldMk cId="0" sldId="275"/>
            <ac:spMk id="3" creationId="{CF3674B8-546F-50FC-8C61-8B82B20610CE}"/>
          </ac:spMkLst>
        </pc:spChg>
        <pc:spChg chg="mod">
          <ac:chgData name="Del Vinas" userId="28a651700a231b62" providerId="LiveId" clId="{8528D7FF-73F9-4F5E-9E3F-90BCA2BBAD27}" dt="2024-01-10T22:07:38.518" v="529" actId="27636"/>
          <ac:spMkLst>
            <pc:docMk/>
            <pc:sldMk cId="0" sldId="275"/>
            <ac:spMk id="345" creationId="{00000000-0000-0000-0000-000000000000}"/>
          </ac:spMkLst>
        </pc:spChg>
      </pc:sldChg>
      <pc:sldChg chg="addSp delSp modSp del mod">
        <pc:chgData name="Del Vinas" userId="28a651700a231b62" providerId="LiveId" clId="{8528D7FF-73F9-4F5E-9E3F-90BCA2BBAD27}" dt="2024-01-10T22:03:18.947" v="500" actId="47"/>
        <pc:sldMkLst>
          <pc:docMk/>
          <pc:sldMk cId="0" sldId="276"/>
        </pc:sldMkLst>
        <pc:spChg chg="add del mod">
          <ac:chgData name="Del Vinas" userId="28a651700a231b62" providerId="LiveId" clId="{8528D7FF-73F9-4F5E-9E3F-90BCA2BBAD27}" dt="2024-01-10T21:59:47.562" v="462"/>
          <ac:spMkLst>
            <pc:docMk/>
            <pc:sldMk cId="0" sldId="276"/>
            <ac:spMk id="2" creationId="{F5A850B3-BEB9-6022-F695-5C0760BB8E9B}"/>
          </ac:spMkLst>
        </pc:spChg>
        <pc:spChg chg="mod">
          <ac:chgData name="Del Vinas" userId="28a651700a231b62" providerId="LiveId" clId="{8528D7FF-73F9-4F5E-9E3F-90BCA2BBAD27}" dt="2024-01-10T21:59:36.997" v="458" actId="1076"/>
          <ac:spMkLst>
            <pc:docMk/>
            <pc:sldMk cId="0" sldId="276"/>
            <ac:spMk id="350" creationId="{00000000-0000-0000-0000-000000000000}"/>
          </ac:spMkLst>
        </pc:spChg>
        <pc:spChg chg="mod">
          <ac:chgData name="Del Vinas" userId="28a651700a231b62" providerId="LiveId" clId="{8528D7FF-73F9-4F5E-9E3F-90BCA2BBAD27}" dt="2024-01-10T22:02:20.199" v="491" actId="1076"/>
          <ac:spMkLst>
            <pc:docMk/>
            <pc:sldMk cId="0" sldId="276"/>
            <ac:spMk id="351" creationId="{00000000-0000-0000-0000-000000000000}"/>
          </ac:spMkLst>
        </pc:spChg>
      </pc:sldChg>
      <pc:sldChg chg="del">
        <pc:chgData name="Del Vinas" userId="28a651700a231b62" providerId="LiveId" clId="{8528D7FF-73F9-4F5E-9E3F-90BCA2BBAD27}" dt="2024-01-10T22:03:22.856" v="501" actId="47"/>
        <pc:sldMkLst>
          <pc:docMk/>
          <pc:sldMk cId="0" sldId="277"/>
        </pc:sldMkLst>
      </pc:sldChg>
      <pc:sldChg chg="addSp delSp modSp add mod">
        <pc:chgData name="Del Vinas" userId="28a651700a231b62" providerId="LiveId" clId="{8528D7FF-73F9-4F5E-9E3F-90BCA2BBAD27}" dt="2024-01-10T22:43:32.586" v="712" actId="20577"/>
        <pc:sldMkLst>
          <pc:docMk/>
          <pc:sldMk cId="249604142" sldId="278"/>
        </pc:sldMkLst>
        <pc:spChg chg="add mod">
          <ac:chgData name="Del Vinas" userId="28a651700a231b62" providerId="LiveId" clId="{8528D7FF-73F9-4F5E-9E3F-90BCA2BBAD27}" dt="2024-01-09T02:00:29.056" v="128" actId="20577"/>
          <ac:spMkLst>
            <pc:docMk/>
            <pc:sldMk cId="249604142" sldId="278"/>
            <ac:spMk id="5" creationId="{9C9EEE38-F581-4AB3-D0F1-8D104DA0262C}"/>
          </ac:spMkLst>
        </pc:spChg>
        <pc:spChg chg="add mod">
          <ac:chgData name="Del Vinas" userId="28a651700a231b62" providerId="LiveId" clId="{8528D7FF-73F9-4F5E-9E3F-90BCA2BBAD27}" dt="2024-01-09T02:13:49.696" v="229" actId="1076"/>
          <ac:spMkLst>
            <pc:docMk/>
            <pc:sldMk cId="249604142" sldId="278"/>
            <ac:spMk id="10" creationId="{9AB19B09-9EA2-6B3B-6592-1F69782F1C40}"/>
          </ac:spMkLst>
        </pc:spChg>
        <pc:spChg chg="add mod">
          <ac:chgData name="Del Vinas" userId="28a651700a231b62" providerId="LiveId" clId="{8528D7FF-73F9-4F5E-9E3F-90BCA2BBAD27}" dt="2024-01-10T21:47:30.275" v="393" actId="1076"/>
          <ac:spMkLst>
            <pc:docMk/>
            <pc:sldMk cId="249604142" sldId="278"/>
            <ac:spMk id="11" creationId="{2CDDE7E2-6BAC-E674-B13B-A0FE18343D5F}"/>
          </ac:spMkLst>
        </pc:spChg>
        <pc:spChg chg="mod">
          <ac:chgData name="Del Vinas" userId="28a651700a231b62" providerId="LiveId" clId="{8528D7FF-73F9-4F5E-9E3F-90BCA2BBAD27}" dt="2024-01-09T02:09:08.457" v="195" actId="20577"/>
          <ac:spMkLst>
            <pc:docMk/>
            <pc:sldMk cId="249604142" sldId="278"/>
            <ac:spMk id="186" creationId="{00000000-0000-0000-0000-000000000000}"/>
          </ac:spMkLst>
        </pc:spChg>
        <pc:spChg chg="mod">
          <ac:chgData name="Del Vinas" userId="28a651700a231b62" providerId="LiveId" clId="{8528D7FF-73F9-4F5E-9E3F-90BCA2BBAD27}" dt="2024-01-10T22:43:32.586" v="712" actId="20577"/>
          <ac:spMkLst>
            <pc:docMk/>
            <pc:sldMk cId="249604142" sldId="278"/>
            <ac:spMk id="187" creationId="{00000000-0000-0000-0000-000000000000}"/>
          </ac:spMkLst>
        </pc:spChg>
        <pc:spChg chg="del">
          <ac:chgData name="Del Vinas" userId="28a651700a231b62" providerId="LiveId" clId="{8528D7FF-73F9-4F5E-9E3F-90BCA2BBAD27}" dt="2024-01-09T01:54:50.440" v="11" actId="21"/>
          <ac:spMkLst>
            <pc:docMk/>
            <pc:sldMk cId="249604142" sldId="278"/>
            <ac:spMk id="189" creationId="{00000000-0000-0000-0000-000000000000}"/>
          </ac:spMkLst>
        </pc:spChg>
        <pc:spChg chg="del">
          <ac:chgData name="Del Vinas" userId="28a651700a231b62" providerId="LiveId" clId="{8528D7FF-73F9-4F5E-9E3F-90BCA2BBAD27}" dt="2024-01-09T02:05:52.485" v="182" actId="21"/>
          <ac:spMkLst>
            <pc:docMk/>
            <pc:sldMk cId="249604142" sldId="278"/>
            <ac:spMk id="190" creationId="{00000000-0000-0000-0000-000000000000}"/>
          </ac:spMkLst>
        </pc:spChg>
        <pc:spChg chg="del">
          <ac:chgData name="Del Vinas" userId="28a651700a231b62" providerId="LiveId" clId="{8528D7FF-73F9-4F5E-9E3F-90BCA2BBAD27}" dt="2024-01-09T01:56:48.168" v="53" actId="21"/>
          <ac:spMkLst>
            <pc:docMk/>
            <pc:sldMk cId="249604142" sldId="278"/>
            <ac:spMk id="191" creationId="{00000000-0000-0000-0000-000000000000}"/>
          </ac:spMkLst>
        </pc:spChg>
        <pc:picChg chg="add del mod">
          <ac:chgData name="Del Vinas" userId="28a651700a231b62" providerId="LiveId" clId="{8528D7FF-73F9-4F5E-9E3F-90BCA2BBAD27}" dt="2024-01-09T01:58:02.680" v="58" actId="21"/>
          <ac:picMkLst>
            <pc:docMk/>
            <pc:sldMk cId="249604142" sldId="278"/>
            <ac:picMk id="3" creationId="{90B919EC-8113-1982-638F-AE9AEDDA9F39}"/>
          </ac:picMkLst>
        </pc:picChg>
        <pc:picChg chg="add mod">
          <ac:chgData name="Del Vinas" userId="28a651700a231b62" providerId="LiveId" clId="{8528D7FF-73F9-4F5E-9E3F-90BCA2BBAD27}" dt="2024-01-10T21:47:10.010" v="392" actId="14100"/>
          <ac:picMkLst>
            <pc:docMk/>
            <pc:sldMk cId="249604142" sldId="278"/>
            <ac:picMk id="3" creationId="{A1E38F22-91A1-BA7A-9C05-E91FB7B917EC}"/>
          </ac:picMkLst>
        </pc:picChg>
        <pc:picChg chg="add del mod">
          <ac:chgData name="Del Vinas" userId="28a651700a231b62" providerId="LiveId" clId="{8528D7FF-73F9-4F5E-9E3F-90BCA2BBAD27}" dt="2024-01-09T01:59:40.592" v="95" actId="21"/>
          <ac:picMkLst>
            <pc:docMk/>
            <pc:sldMk cId="249604142" sldId="278"/>
            <ac:picMk id="7" creationId="{9A6D9B32-0DD1-5E01-218D-9E1FD049B964}"/>
          </ac:picMkLst>
        </pc:picChg>
        <pc:picChg chg="add del mod">
          <ac:chgData name="Del Vinas" userId="28a651700a231b62" providerId="LiveId" clId="{8528D7FF-73F9-4F5E-9E3F-90BCA2BBAD27}" dt="2024-01-10T21:46:57.761" v="388" actId="478"/>
          <ac:picMkLst>
            <pc:docMk/>
            <pc:sldMk cId="249604142" sldId="278"/>
            <ac:picMk id="9" creationId="{D708CEA4-B8D8-5370-124D-9A624C88A829}"/>
          </ac:picMkLst>
        </pc:picChg>
        <pc:picChg chg="del">
          <ac:chgData name="Del Vinas" userId="28a651700a231b62" providerId="LiveId" clId="{8528D7FF-73F9-4F5E-9E3F-90BCA2BBAD27}" dt="2024-01-09T01:54:34.984" v="8" actId="21"/>
          <ac:picMkLst>
            <pc:docMk/>
            <pc:sldMk cId="249604142" sldId="278"/>
            <ac:picMk id="188" creationId="{00000000-0000-0000-0000-000000000000}"/>
          </ac:picMkLst>
        </pc:picChg>
      </pc:sldChg>
      <pc:sldChg chg="addSp delSp modSp add mod">
        <pc:chgData name="Del Vinas" userId="28a651700a231b62" providerId="LiveId" clId="{8528D7FF-73F9-4F5E-9E3F-90BCA2BBAD27}" dt="2024-01-10T22:43:27.261" v="711" actId="20577"/>
        <pc:sldMkLst>
          <pc:docMk/>
          <pc:sldMk cId="2455932063" sldId="279"/>
        </pc:sldMkLst>
        <pc:spChg chg="add mod">
          <ac:chgData name="Del Vinas" userId="28a651700a231b62" providerId="LiveId" clId="{8528D7FF-73F9-4F5E-9E3F-90BCA2BBAD27}" dt="2024-01-10T22:29:21.248" v="602" actId="1076"/>
          <ac:spMkLst>
            <pc:docMk/>
            <pc:sldMk cId="2455932063" sldId="279"/>
            <ac:spMk id="6" creationId="{101C35AA-34F1-2D2E-B786-EBD49E6408FB}"/>
          </ac:spMkLst>
        </pc:spChg>
        <pc:spChg chg="add mod">
          <ac:chgData name="Del Vinas" userId="28a651700a231b62" providerId="LiveId" clId="{8528D7FF-73F9-4F5E-9E3F-90BCA2BBAD27}" dt="2024-01-10T22:29:24.964" v="603" actId="1076"/>
          <ac:spMkLst>
            <pc:docMk/>
            <pc:sldMk cId="2455932063" sldId="279"/>
            <ac:spMk id="7" creationId="{E71A5353-DEF9-8C0C-CEEF-0C98C0417F3D}"/>
          </ac:spMkLst>
        </pc:spChg>
        <pc:spChg chg="mod">
          <ac:chgData name="Del Vinas" userId="28a651700a231b62" providerId="LiveId" clId="{8528D7FF-73F9-4F5E-9E3F-90BCA2BBAD27}" dt="2024-01-09T02:09:03.720" v="191" actId="20577"/>
          <ac:spMkLst>
            <pc:docMk/>
            <pc:sldMk cId="2455932063" sldId="279"/>
            <ac:spMk id="186" creationId="{00000000-0000-0000-0000-000000000000}"/>
          </ac:spMkLst>
        </pc:spChg>
        <pc:spChg chg="mod">
          <ac:chgData name="Del Vinas" userId="28a651700a231b62" providerId="LiveId" clId="{8528D7FF-73F9-4F5E-9E3F-90BCA2BBAD27}" dt="2024-01-10T22:43:27.261" v="711" actId="20577"/>
          <ac:spMkLst>
            <pc:docMk/>
            <pc:sldMk cId="2455932063" sldId="279"/>
            <ac:spMk id="187" creationId="{00000000-0000-0000-0000-000000000000}"/>
          </ac:spMkLst>
        </pc:spChg>
        <pc:spChg chg="del">
          <ac:chgData name="Del Vinas" userId="28a651700a231b62" providerId="LiveId" clId="{8528D7FF-73F9-4F5E-9E3F-90BCA2BBAD27}" dt="2024-01-09T02:05:48.451" v="181" actId="21"/>
          <ac:spMkLst>
            <pc:docMk/>
            <pc:sldMk cId="2455932063" sldId="279"/>
            <ac:spMk id="190" creationId="{00000000-0000-0000-0000-000000000000}"/>
          </ac:spMkLst>
        </pc:spChg>
        <pc:picChg chg="add del mod">
          <ac:chgData name="Del Vinas" userId="28a651700a231b62" providerId="LiveId" clId="{8528D7FF-73F9-4F5E-9E3F-90BCA2BBAD27}" dt="2024-01-10T21:48:18.768" v="394" actId="478"/>
          <ac:picMkLst>
            <pc:docMk/>
            <pc:sldMk cId="2455932063" sldId="279"/>
            <ac:picMk id="3" creationId="{9A28D03B-561A-59D3-CD65-EFA68B28C1B0}"/>
          </ac:picMkLst>
        </pc:picChg>
        <pc:picChg chg="add mod">
          <ac:chgData name="Del Vinas" userId="28a651700a231b62" providerId="LiveId" clId="{8528D7FF-73F9-4F5E-9E3F-90BCA2BBAD27}" dt="2024-01-10T22:29:08.875" v="600" actId="1076"/>
          <ac:picMkLst>
            <pc:docMk/>
            <pc:sldMk cId="2455932063" sldId="279"/>
            <ac:picMk id="4" creationId="{F29E92F0-658E-4963-E799-2034C35F47E1}"/>
          </ac:picMkLst>
        </pc:picChg>
        <pc:picChg chg="del">
          <ac:chgData name="Del Vinas" userId="28a651700a231b62" providerId="LiveId" clId="{8528D7FF-73F9-4F5E-9E3F-90BCA2BBAD27}" dt="2024-01-09T02:03:57.041" v="154" actId="21"/>
          <ac:picMkLst>
            <pc:docMk/>
            <pc:sldMk cId="2455932063" sldId="279"/>
            <ac:picMk id="9" creationId="{D708CEA4-B8D8-5370-124D-9A624C88A829}"/>
          </ac:picMkLst>
        </pc:picChg>
      </pc:sldChg>
      <pc:sldChg chg="addSp delSp modSp add mod">
        <pc:chgData name="Del Vinas" userId="28a651700a231b62" providerId="LiveId" clId="{8528D7FF-73F9-4F5E-9E3F-90BCA2BBAD27}" dt="2024-01-10T22:43:11.004" v="710" actId="20577"/>
        <pc:sldMkLst>
          <pc:docMk/>
          <pc:sldMk cId="2930571284" sldId="280"/>
        </pc:sldMkLst>
        <pc:spChg chg="add mod">
          <ac:chgData name="Del Vinas" userId="28a651700a231b62" providerId="LiveId" clId="{8528D7FF-73F9-4F5E-9E3F-90BCA2BBAD27}" dt="2024-01-10T22:30:08.343" v="608"/>
          <ac:spMkLst>
            <pc:docMk/>
            <pc:sldMk cId="2930571284" sldId="280"/>
            <ac:spMk id="6" creationId="{C88CB3A1-16FA-EDBA-6133-F3719952BAE1}"/>
          </ac:spMkLst>
        </pc:spChg>
        <pc:spChg chg="add mod">
          <ac:chgData name="Del Vinas" userId="28a651700a231b62" providerId="LiveId" clId="{8528D7FF-73F9-4F5E-9E3F-90BCA2BBAD27}" dt="2024-01-10T22:30:15.220" v="610" actId="1076"/>
          <ac:spMkLst>
            <pc:docMk/>
            <pc:sldMk cId="2930571284" sldId="280"/>
            <ac:spMk id="7" creationId="{B478BF23-C108-AC15-8923-1378CA162F6F}"/>
          </ac:spMkLst>
        </pc:spChg>
        <pc:spChg chg="add mod">
          <ac:chgData name="Del Vinas" userId="28a651700a231b62" providerId="LiveId" clId="{8528D7FF-73F9-4F5E-9E3F-90BCA2BBAD27}" dt="2024-01-10T22:32:39.995" v="628"/>
          <ac:spMkLst>
            <pc:docMk/>
            <pc:sldMk cId="2930571284" sldId="280"/>
            <ac:spMk id="8" creationId="{0BEFFD19-6468-2B16-8B1E-5FCAE1A987D4}"/>
          </ac:spMkLst>
        </pc:spChg>
        <pc:spChg chg="mod">
          <ac:chgData name="Del Vinas" userId="28a651700a231b62" providerId="LiveId" clId="{8528D7FF-73F9-4F5E-9E3F-90BCA2BBAD27}" dt="2024-01-09T02:08:58.741" v="187" actId="20577"/>
          <ac:spMkLst>
            <pc:docMk/>
            <pc:sldMk cId="2930571284" sldId="280"/>
            <ac:spMk id="186" creationId="{00000000-0000-0000-0000-000000000000}"/>
          </ac:spMkLst>
        </pc:spChg>
        <pc:spChg chg="mod">
          <ac:chgData name="Del Vinas" userId="28a651700a231b62" providerId="LiveId" clId="{8528D7FF-73F9-4F5E-9E3F-90BCA2BBAD27}" dt="2024-01-10T22:43:11.004" v="710" actId="20577"/>
          <ac:spMkLst>
            <pc:docMk/>
            <pc:sldMk cId="2930571284" sldId="280"/>
            <ac:spMk id="187" creationId="{00000000-0000-0000-0000-000000000000}"/>
          </ac:spMkLst>
        </pc:spChg>
        <pc:spChg chg="del">
          <ac:chgData name="Del Vinas" userId="28a651700a231b62" providerId="LiveId" clId="{8528D7FF-73F9-4F5E-9E3F-90BCA2BBAD27}" dt="2024-01-09T02:05:44.894" v="180" actId="21"/>
          <ac:spMkLst>
            <pc:docMk/>
            <pc:sldMk cId="2930571284" sldId="280"/>
            <ac:spMk id="190" creationId="{00000000-0000-0000-0000-000000000000}"/>
          </ac:spMkLst>
        </pc:spChg>
        <pc:picChg chg="del">
          <ac:chgData name="Del Vinas" userId="28a651700a231b62" providerId="LiveId" clId="{8528D7FF-73F9-4F5E-9E3F-90BCA2BBAD27}" dt="2024-01-09T02:06:26.004" v="183" actId="21"/>
          <ac:picMkLst>
            <pc:docMk/>
            <pc:sldMk cId="2930571284" sldId="280"/>
            <ac:picMk id="3" creationId="{9A28D03B-561A-59D3-CD65-EFA68B28C1B0}"/>
          </ac:picMkLst>
        </pc:picChg>
        <pc:picChg chg="add mod">
          <ac:chgData name="Del Vinas" userId="28a651700a231b62" providerId="LiveId" clId="{8528D7FF-73F9-4F5E-9E3F-90BCA2BBAD27}" dt="2024-01-10T21:49:24.516" v="404" actId="14100"/>
          <ac:picMkLst>
            <pc:docMk/>
            <pc:sldMk cId="2930571284" sldId="280"/>
            <ac:picMk id="3" creationId="{AC526C00-364E-EC41-EB36-201704371214}"/>
          </ac:picMkLst>
        </pc:picChg>
        <pc:picChg chg="add del mod">
          <ac:chgData name="Del Vinas" userId="28a651700a231b62" providerId="LiveId" clId="{8528D7FF-73F9-4F5E-9E3F-90BCA2BBAD27}" dt="2024-01-10T21:49:17.942" v="400" actId="478"/>
          <ac:picMkLst>
            <pc:docMk/>
            <pc:sldMk cId="2930571284" sldId="280"/>
            <ac:picMk id="4" creationId="{3C2524D3-B783-45FE-72D8-DE4B34F92213}"/>
          </ac:picMkLst>
        </pc:picChg>
      </pc:sldChg>
      <pc:sldChg chg="addSp delSp modSp add mod">
        <pc:chgData name="Del Vinas" userId="28a651700a231b62" providerId="LiveId" clId="{8528D7FF-73F9-4F5E-9E3F-90BCA2BBAD27}" dt="2024-01-10T22:43:05.478" v="709" actId="20577"/>
        <pc:sldMkLst>
          <pc:docMk/>
          <pc:sldMk cId="4158729318" sldId="281"/>
        </pc:sldMkLst>
        <pc:spChg chg="add mod">
          <ac:chgData name="Del Vinas" userId="28a651700a231b62" providerId="LiveId" clId="{8528D7FF-73F9-4F5E-9E3F-90BCA2BBAD27}" dt="2024-01-10T22:33:10.703" v="636" actId="1076"/>
          <ac:spMkLst>
            <pc:docMk/>
            <pc:sldMk cId="4158729318" sldId="281"/>
            <ac:spMk id="6" creationId="{2ECCBFAB-48FA-5CE6-52BB-AF2E8B053205}"/>
          </ac:spMkLst>
        </pc:spChg>
        <pc:spChg chg="add mod">
          <ac:chgData name="Del Vinas" userId="28a651700a231b62" providerId="LiveId" clId="{8528D7FF-73F9-4F5E-9E3F-90BCA2BBAD27}" dt="2024-01-10T22:33:13.065" v="637" actId="1076"/>
          <ac:spMkLst>
            <pc:docMk/>
            <pc:sldMk cId="4158729318" sldId="281"/>
            <ac:spMk id="7" creationId="{1CEC956B-B3B2-3147-119F-1E935EA59E69}"/>
          </ac:spMkLst>
        </pc:spChg>
        <pc:spChg chg="mod">
          <ac:chgData name="Del Vinas" userId="28a651700a231b62" providerId="LiveId" clId="{8528D7FF-73F9-4F5E-9E3F-90BCA2BBAD27}" dt="2024-01-09T02:18:01.324" v="307" actId="20577"/>
          <ac:spMkLst>
            <pc:docMk/>
            <pc:sldMk cId="4158729318" sldId="281"/>
            <ac:spMk id="186" creationId="{00000000-0000-0000-0000-000000000000}"/>
          </ac:spMkLst>
        </pc:spChg>
        <pc:spChg chg="mod">
          <ac:chgData name="Del Vinas" userId="28a651700a231b62" providerId="LiveId" clId="{8528D7FF-73F9-4F5E-9E3F-90BCA2BBAD27}" dt="2024-01-10T22:43:05.478" v="709" actId="20577"/>
          <ac:spMkLst>
            <pc:docMk/>
            <pc:sldMk cId="4158729318" sldId="281"/>
            <ac:spMk id="187" creationId="{00000000-0000-0000-0000-000000000000}"/>
          </ac:spMkLst>
        </pc:spChg>
        <pc:picChg chg="add del mod">
          <ac:chgData name="Del Vinas" userId="28a651700a231b62" providerId="LiveId" clId="{8528D7FF-73F9-4F5E-9E3F-90BCA2BBAD27}" dt="2024-01-10T21:50:07.436" v="405" actId="478"/>
          <ac:picMkLst>
            <pc:docMk/>
            <pc:sldMk cId="4158729318" sldId="281"/>
            <ac:picMk id="3" creationId="{197B29F1-2244-1208-849A-7676DDB770C7}"/>
          </ac:picMkLst>
        </pc:picChg>
        <pc:picChg chg="add mod">
          <ac:chgData name="Del Vinas" userId="28a651700a231b62" providerId="LiveId" clId="{8528D7FF-73F9-4F5E-9E3F-90BCA2BBAD27}" dt="2024-01-10T22:33:05.160" v="634" actId="1076"/>
          <ac:picMkLst>
            <pc:docMk/>
            <pc:sldMk cId="4158729318" sldId="281"/>
            <ac:picMk id="4" creationId="{00DB8BC5-D0A7-C919-9BEE-27CC94F21698}"/>
          </ac:picMkLst>
        </pc:picChg>
        <pc:picChg chg="del">
          <ac:chgData name="Del Vinas" userId="28a651700a231b62" providerId="LiveId" clId="{8528D7FF-73F9-4F5E-9E3F-90BCA2BBAD27}" dt="2024-01-09T02:17:39.267" v="291" actId="21"/>
          <ac:picMkLst>
            <pc:docMk/>
            <pc:sldMk cId="4158729318" sldId="281"/>
            <ac:picMk id="4" creationId="{3C2524D3-B783-45FE-72D8-DE4B34F92213}"/>
          </ac:picMkLst>
        </pc:picChg>
      </pc:sldChg>
      <pc:sldChg chg="addSp delSp modSp add mod">
        <pc:chgData name="Del Vinas" userId="28a651700a231b62" providerId="LiveId" clId="{8528D7FF-73F9-4F5E-9E3F-90BCA2BBAD27}" dt="2024-01-10T22:42:53.937" v="705" actId="20577"/>
        <pc:sldMkLst>
          <pc:docMk/>
          <pc:sldMk cId="203877765" sldId="282"/>
        </pc:sldMkLst>
        <pc:spChg chg="add mod">
          <ac:chgData name="Del Vinas" userId="28a651700a231b62" providerId="LiveId" clId="{8528D7FF-73F9-4F5E-9E3F-90BCA2BBAD27}" dt="2024-01-10T22:35:32.046" v="662" actId="1076"/>
          <ac:spMkLst>
            <pc:docMk/>
            <pc:sldMk cId="203877765" sldId="282"/>
            <ac:spMk id="4" creationId="{4A2367EE-E3EB-B934-63CC-FF78A51C40A1}"/>
          </ac:spMkLst>
        </pc:spChg>
        <pc:spChg chg="add mod">
          <ac:chgData name="Del Vinas" userId="28a651700a231b62" providerId="LiveId" clId="{8528D7FF-73F9-4F5E-9E3F-90BCA2BBAD27}" dt="2024-01-10T22:35:26.299" v="661" actId="1076"/>
          <ac:spMkLst>
            <pc:docMk/>
            <pc:sldMk cId="203877765" sldId="282"/>
            <ac:spMk id="6" creationId="{77998B5D-E358-8257-F201-CA5BF0848360}"/>
          </ac:spMkLst>
        </pc:spChg>
        <pc:spChg chg="mod">
          <ac:chgData name="Del Vinas" userId="28a651700a231b62" providerId="LiveId" clId="{8528D7FF-73F9-4F5E-9E3F-90BCA2BBAD27}" dt="2024-01-09T02:21:28.553" v="369" actId="20577"/>
          <ac:spMkLst>
            <pc:docMk/>
            <pc:sldMk cId="203877765" sldId="282"/>
            <ac:spMk id="186" creationId="{00000000-0000-0000-0000-000000000000}"/>
          </ac:spMkLst>
        </pc:spChg>
        <pc:spChg chg="mod">
          <ac:chgData name="Del Vinas" userId="28a651700a231b62" providerId="LiveId" clId="{8528D7FF-73F9-4F5E-9E3F-90BCA2BBAD27}" dt="2024-01-10T22:42:53.937" v="705" actId="20577"/>
          <ac:spMkLst>
            <pc:docMk/>
            <pc:sldMk cId="203877765" sldId="282"/>
            <ac:spMk id="187" creationId="{00000000-0000-0000-0000-000000000000}"/>
          </ac:spMkLst>
        </pc:spChg>
        <pc:picChg chg="add mod">
          <ac:chgData name="Del Vinas" userId="28a651700a231b62" providerId="LiveId" clId="{8528D7FF-73F9-4F5E-9E3F-90BCA2BBAD27}" dt="2024-01-10T22:35:23.237" v="660" actId="1076"/>
          <ac:picMkLst>
            <pc:docMk/>
            <pc:sldMk cId="203877765" sldId="282"/>
            <ac:picMk id="3" creationId="{0A88CFA4-E8B2-348C-283B-0503EC0FDF11}"/>
          </ac:picMkLst>
        </pc:picChg>
        <pc:picChg chg="del">
          <ac:chgData name="Del Vinas" userId="28a651700a231b62" providerId="LiveId" clId="{8528D7FF-73F9-4F5E-9E3F-90BCA2BBAD27}" dt="2024-01-09T02:19:33.002" v="331" actId="21"/>
          <ac:picMkLst>
            <pc:docMk/>
            <pc:sldMk cId="203877765" sldId="282"/>
            <ac:picMk id="3" creationId="{197B29F1-2244-1208-849A-7676DDB770C7}"/>
          </ac:picMkLst>
        </pc:picChg>
        <pc:picChg chg="add del mod">
          <ac:chgData name="Del Vinas" userId="28a651700a231b62" providerId="LiveId" clId="{8528D7FF-73F9-4F5E-9E3F-90BCA2BBAD27}" dt="2024-01-09T02:22:54.177" v="370" actId="21"/>
          <ac:picMkLst>
            <pc:docMk/>
            <pc:sldMk cId="203877765" sldId="282"/>
            <ac:picMk id="4" creationId="{C6328FBB-894F-2CF4-522E-AC753A3A8C9A}"/>
          </ac:picMkLst>
        </pc:picChg>
        <pc:picChg chg="add del mod">
          <ac:chgData name="Del Vinas" userId="28a651700a231b62" providerId="LiveId" clId="{8528D7FF-73F9-4F5E-9E3F-90BCA2BBAD27}" dt="2024-01-10T21:50:57.347" v="411" actId="478"/>
          <ac:picMkLst>
            <pc:docMk/>
            <pc:sldMk cId="203877765" sldId="282"/>
            <ac:picMk id="7" creationId="{AD7D10CB-9454-E72B-C2CD-5284BF3A0683}"/>
          </ac:picMkLst>
        </pc:picChg>
      </pc:sldChg>
      <pc:sldChg chg="addSp delSp modSp add mod">
        <pc:chgData name="Del Vinas" userId="28a651700a231b62" providerId="LiveId" clId="{8528D7FF-73F9-4F5E-9E3F-90BCA2BBAD27}" dt="2024-01-10T22:41:07.155" v="695" actId="1076"/>
        <pc:sldMkLst>
          <pc:docMk/>
          <pc:sldMk cId="1478973089" sldId="283"/>
        </pc:sldMkLst>
        <pc:spChg chg="add del mod">
          <ac:chgData name="Del Vinas" userId="28a651700a231b62" providerId="LiveId" clId="{8528D7FF-73F9-4F5E-9E3F-90BCA2BBAD27}" dt="2024-01-10T21:56:18.757" v="444" actId="478"/>
          <ac:spMkLst>
            <pc:docMk/>
            <pc:sldMk cId="1478973089" sldId="283"/>
            <ac:spMk id="3" creationId="{F9065E43-5474-866D-C7A6-D7019A5A4948}"/>
          </ac:spMkLst>
        </pc:spChg>
        <pc:spChg chg="mod">
          <ac:chgData name="Del Vinas" userId="28a651700a231b62" providerId="LiveId" clId="{8528D7FF-73F9-4F5E-9E3F-90BCA2BBAD27}" dt="2024-01-10T22:41:02.787" v="694" actId="20577"/>
          <ac:spMkLst>
            <pc:docMk/>
            <pc:sldMk cId="1478973089" sldId="283"/>
            <ac:spMk id="161" creationId="{00000000-0000-0000-0000-000000000000}"/>
          </ac:spMkLst>
        </pc:spChg>
        <pc:spChg chg="mod">
          <ac:chgData name="Del Vinas" userId="28a651700a231b62" providerId="LiveId" clId="{8528D7FF-73F9-4F5E-9E3F-90BCA2BBAD27}" dt="2024-01-10T22:41:07.155" v="695" actId="1076"/>
          <ac:spMkLst>
            <pc:docMk/>
            <pc:sldMk cId="1478973089" sldId="283"/>
            <ac:spMk id="162" creationId="{00000000-0000-0000-0000-000000000000}"/>
          </ac:spMkLst>
        </pc:spChg>
        <pc:picChg chg="add del mod">
          <ac:chgData name="Del Vinas" userId="28a651700a231b62" providerId="LiveId" clId="{8528D7FF-73F9-4F5E-9E3F-90BCA2BBAD27}" dt="2024-01-10T21:56:57.479" v="449" actId="478"/>
          <ac:picMkLst>
            <pc:docMk/>
            <pc:sldMk cId="1478973089" sldId="283"/>
            <ac:picMk id="5" creationId="{F0677762-B453-C13F-1148-6CF538FB46FB}"/>
          </ac:picMkLst>
        </pc:picChg>
        <pc:picChg chg="add del mod">
          <ac:chgData name="Del Vinas" userId="28a651700a231b62" providerId="LiveId" clId="{8528D7FF-73F9-4F5E-9E3F-90BCA2BBAD27}" dt="2024-01-10T22:23:10.461" v="543" actId="478"/>
          <ac:picMkLst>
            <pc:docMk/>
            <pc:sldMk cId="1478973089" sldId="283"/>
            <ac:picMk id="7" creationId="{8DE33E69-E31B-7227-4DB9-4F9DEF133BE5}"/>
          </ac:picMkLst>
        </pc:picChg>
        <pc:picChg chg="del">
          <ac:chgData name="Del Vinas" userId="28a651700a231b62" providerId="LiveId" clId="{8528D7FF-73F9-4F5E-9E3F-90BCA2BBAD27}" dt="2024-01-10T21:56:13.092" v="443" actId="478"/>
          <ac:picMkLst>
            <pc:docMk/>
            <pc:sldMk cId="1478973089" sldId="283"/>
            <ac:picMk id="163" creationId="{00000000-0000-0000-0000-000000000000}"/>
          </ac:picMkLst>
        </pc:picChg>
      </pc:sldChg>
      <pc:sldChg chg="addSp delSp modSp add mod">
        <pc:chgData name="Del Vinas" userId="28a651700a231b62" providerId="LiveId" clId="{8528D7FF-73F9-4F5E-9E3F-90BCA2BBAD27}" dt="2024-01-10T22:42:55.765" v="706" actId="20577"/>
        <pc:sldMkLst>
          <pc:docMk/>
          <pc:sldMk cId="509030207" sldId="284"/>
        </pc:sldMkLst>
        <pc:spChg chg="add mod">
          <ac:chgData name="Del Vinas" userId="28a651700a231b62" providerId="LiveId" clId="{8528D7FF-73F9-4F5E-9E3F-90BCA2BBAD27}" dt="2024-01-10T22:35:59.215" v="670" actId="1076"/>
          <ac:spMkLst>
            <pc:docMk/>
            <pc:sldMk cId="509030207" sldId="284"/>
            <ac:spMk id="6" creationId="{D8534FE6-8E1D-DDBD-4BEA-E130949AEC47}"/>
          </ac:spMkLst>
        </pc:spChg>
        <pc:spChg chg="add mod">
          <ac:chgData name="Del Vinas" userId="28a651700a231b62" providerId="LiveId" clId="{8528D7FF-73F9-4F5E-9E3F-90BCA2BBAD27}" dt="2024-01-10T22:35:54.908" v="669" actId="1076"/>
          <ac:spMkLst>
            <pc:docMk/>
            <pc:sldMk cId="509030207" sldId="284"/>
            <ac:spMk id="7" creationId="{76014D06-F36B-38EB-1D03-640A24F88AAC}"/>
          </ac:spMkLst>
        </pc:spChg>
        <pc:spChg chg="mod">
          <ac:chgData name="Del Vinas" userId="28a651700a231b62" providerId="LiveId" clId="{8528D7FF-73F9-4F5E-9E3F-90BCA2BBAD27}" dt="2024-01-10T21:51:33.741" v="435" actId="20577"/>
          <ac:spMkLst>
            <pc:docMk/>
            <pc:sldMk cId="509030207" sldId="284"/>
            <ac:spMk id="186" creationId="{00000000-0000-0000-0000-000000000000}"/>
          </ac:spMkLst>
        </pc:spChg>
        <pc:spChg chg="mod">
          <ac:chgData name="Del Vinas" userId="28a651700a231b62" providerId="LiveId" clId="{8528D7FF-73F9-4F5E-9E3F-90BCA2BBAD27}" dt="2024-01-10T22:42:55.765" v="706" actId="20577"/>
          <ac:spMkLst>
            <pc:docMk/>
            <pc:sldMk cId="509030207" sldId="284"/>
            <ac:spMk id="187" creationId="{00000000-0000-0000-0000-000000000000}"/>
          </ac:spMkLst>
        </pc:spChg>
        <pc:picChg chg="del">
          <ac:chgData name="Del Vinas" userId="28a651700a231b62" providerId="LiveId" clId="{8528D7FF-73F9-4F5E-9E3F-90BCA2BBAD27}" dt="2024-01-10T21:53:15.155" v="436" actId="478"/>
          <ac:picMkLst>
            <pc:docMk/>
            <pc:sldMk cId="509030207" sldId="284"/>
            <ac:picMk id="3" creationId="{0A88CFA4-E8B2-348C-283B-0503EC0FDF11}"/>
          </ac:picMkLst>
        </pc:picChg>
        <pc:picChg chg="add mod">
          <ac:chgData name="Del Vinas" userId="28a651700a231b62" providerId="LiveId" clId="{8528D7FF-73F9-4F5E-9E3F-90BCA2BBAD27}" dt="2024-01-10T22:35:48.368" v="667" actId="1076"/>
          <ac:picMkLst>
            <pc:docMk/>
            <pc:sldMk cId="509030207" sldId="284"/>
            <ac:picMk id="4" creationId="{1EF3BD33-7123-E7ED-75C9-B803CADA4DF2}"/>
          </ac:picMkLst>
        </pc:picChg>
      </pc:sldChg>
      <pc:sldChg chg="addSp delSp modSp add mod">
        <pc:chgData name="Del Vinas" userId="28a651700a231b62" providerId="LiveId" clId="{8528D7FF-73F9-4F5E-9E3F-90BCA2BBAD27}" dt="2024-01-10T22:03:14.880" v="499" actId="207"/>
        <pc:sldMkLst>
          <pc:docMk/>
          <pc:sldMk cId="528361434" sldId="285"/>
        </pc:sldMkLst>
        <pc:spChg chg="add mod">
          <ac:chgData name="Del Vinas" userId="28a651700a231b62" providerId="LiveId" clId="{8528D7FF-73F9-4F5E-9E3F-90BCA2BBAD27}" dt="2024-01-10T22:03:14.880" v="499" actId="207"/>
          <ac:spMkLst>
            <pc:docMk/>
            <pc:sldMk cId="528361434" sldId="285"/>
            <ac:spMk id="2" creationId="{0A623888-23BE-5894-0B4B-CB4AFD5919AA}"/>
          </ac:spMkLst>
        </pc:spChg>
        <pc:spChg chg="add del mod">
          <ac:chgData name="Del Vinas" userId="28a651700a231b62" providerId="LiveId" clId="{8528D7FF-73F9-4F5E-9E3F-90BCA2BBAD27}" dt="2024-01-10T22:02:33.728" v="494" actId="478"/>
          <ac:spMkLst>
            <pc:docMk/>
            <pc:sldMk cId="528361434" sldId="285"/>
            <ac:spMk id="3" creationId="{02121D34-FD07-28DE-846E-7AAA1ED852E8}"/>
          </ac:spMkLst>
        </pc:spChg>
        <pc:spChg chg="mod">
          <ac:chgData name="Del Vinas" userId="28a651700a231b62" providerId="LiveId" clId="{8528D7FF-73F9-4F5E-9E3F-90BCA2BBAD27}" dt="2024-01-10T22:00:10.840" v="471" actId="20577"/>
          <ac:spMkLst>
            <pc:docMk/>
            <pc:sldMk cId="528361434" sldId="285"/>
            <ac:spMk id="344" creationId="{00000000-0000-0000-0000-000000000000}"/>
          </ac:spMkLst>
        </pc:spChg>
        <pc:spChg chg="mod">
          <ac:chgData name="Del Vinas" userId="28a651700a231b62" providerId="LiveId" clId="{8528D7FF-73F9-4F5E-9E3F-90BCA2BBAD27}" dt="2024-01-10T22:02:54.534" v="497" actId="1076"/>
          <ac:spMkLst>
            <pc:docMk/>
            <pc:sldMk cId="528361434" sldId="285"/>
            <ac:spMk id="345" creationId="{00000000-0000-0000-0000-000000000000}"/>
          </ac:spMkLst>
        </pc:spChg>
      </pc:sldChg>
      <pc:sldChg chg="add del">
        <pc:chgData name="Del Vinas" userId="28a651700a231b62" providerId="LiveId" clId="{8528D7FF-73F9-4F5E-9E3F-90BCA2BBAD27}" dt="2024-01-10T21:54:03.195" v="442" actId="2696"/>
        <pc:sldMkLst>
          <pc:docMk/>
          <pc:sldMk cId="544642349" sldId="285"/>
        </pc:sldMkLst>
      </pc:sldChg>
      <pc:sldChg chg="addSp delSp modSp add mod">
        <pc:chgData name="Del Vinas" userId="28a651700a231b62" providerId="LiveId" clId="{8528D7FF-73F9-4F5E-9E3F-90BCA2BBAD27}" dt="2024-01-10T22:23:48.994" v="568" actId="1076"/>
        <pc:sldMkLst>
          <pc:docMk/>
          <pc:sldMk cId="1399561887" sldId="286"/>
        </pc:sldMkLst>
        <pc:spChg chg="add del mod">
          <ac:chgData name="Del Vinas" userId="28a651700a231b62" providerId="LiveId" clId="{8528D7FF-73F9-4F5E-9E3F-90BCA2BBAD27}" dt="2024-01-10T22:23:01.691" v="541" actId="478"/>
          <ac:spMkLst>
            <pc:docMk/>
            <pc:sldMk cId="1399561887" sldId="286"/>
            <ac:spMk id="3" creationId="{5035C3FA-7E59-C71C-F4ED-12877644438C}"/>
          </ac:spMkLst>
        </pc:spChg>
        <pc:spChg chg="mod">
          <ac:chgData name="Del Vinas" userId="28a651700a231b62" providerId="LiveId" clId="{8528D7FF-73F9-4F5E-9E3F-90BCA2BBAD27}" dt="2024-01-10T22:23:39.670" v="565" actId="20577"/>
          <ac:spMkLst>
            <pc:docMk/>
            <pc:sldMk cId="1399561887" sldId="286"/>
            <ac:spMk id="161" creationId="{00000000-0000-0000-0000-000000000000}"/>
          </ac:spMkLst>
        </pc:spChg>
        <pc:spChg chg="del">
          <ac:chgData name="Del Vinas" userId="28a651700a231b62" providerId="LiveId" clId="{8528D7FF-73F9-4F5E-9E3F-90BCA2BBAD27}" dt="2024-01-10T22:21:55.862" v="535" actId="478"/>
          <ac:spMkLst>
            <pc:docMk/>
            <pc:sldMk cId="1399561887" sldId="286"/>
            <ac:spMk id="162" creationId="{00000000-0000-0000-0000-000000000000}"/>
          </ac:spMkLst>
        </pc:spChg>
        <pc:picChg chg="add mod">
          <ac:chgData name="Del Vinas" userId="28a651700a231b62" providerId="LiveId" clId="{8528D7FF-73F9-4F5E-9E3F-90BCA2BBAD27}" dt="2024-01-10T22:23:45.966" v="567" actId="14100"/>
          <ac:picMkLst>
            <pc:docMk/>
            <pc:sldMk cId="1399561887" sldId="286"/>
            <ac:picMk id="5" creationId="{EE932FBA-339A-4974-5B5A-3FCB46AE7984}"/>
          </ac:picMkLst>
        </pc:picChg>
        <pc:picChg chg="mod">
          <ac:chgData name="Del Vinas" userId="28a651700a231b62" providerId="LiveId" clId="{8528D7FF-73F9-4F5E-9E3F-90BCA2BBAD27}" dt="2024-01-10T22:23:48.994" v="568" actId="1076"/>
          <ac:picMkLst>
            <pc:docMk/>
            <pc:sldMk cId="1399561887" sldId="286"/>
            <ac:picMk id="7" creationId="{8DE33E69-E31B-7227-4DB9-4F9DEF133BE5}"/>
          </ac:picMkLst>
        </pc:picChg>
      </pc:sldChg>
      <pc:sldChg chg="add del">
        <pc:chgData name="Del Vinas" userId="28a651700a231b62" providerId="LiveId" clId="{8528D7FF-73F9-4F5E-9E3F-90BCA2BBAD27}" dt="2024-01-10T22:00:18.584" v="473"/>
        <pc:sldMkLst>
          <pc:docMk/>
          <pc:sldMk cId="3638305180" sldId="286"/>
        </pc:sldMkLst>
      </pc:sldChg>
      <pc:sldMasterChg chg="delSldLayout">
        <pc:chgData name="Del Vinas" userId="28a651700a231b62" providerId="LiveId" clId="{8528D7FF-73F9-4F5E-9E3F-90BCA2BBAD27}" dt="2024-01-10T22:03:18.947" v="500" actId="47"/>
        <pc:sldMasterMkLst>
          <pc:docMk/>
          <pc:sldMasterMk cId="0" sldId="2147483648"/>
        </pc:sldMasterMkLst>
        <pc:sldLayoutChg chg="del">
          <pc:chgData name="Del Vinas" userId="28a651700a231b62" providerId="LiveId" clId="{8528D7FF-73F9-4F5E-9E3F-90BCA2BBAD27}" dt="2024-01-10T21:58:44.558" v="455" actId="47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Del Vinas" userId="28a651700a231b62" providerId="LiveId" clId="{8528D7FF-73F9-4F5E-9E3F-90BCA2BBAD27}" dt="2024-01-10T22:03:18.947" v="500" actId="47"/>
          <pc:sldLayoutMkLst>
            <pc:docMk/>
            <pc:sldMasterMk cId="0" sldId="2147483648"/>
            <pc:sldLayoutMk cId="0" sldId="214748365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>
                <a:solidFill>
                  <a:schemeClr val="lt1"/>
                </a:solidFill>
              </a:rPr>
              <a:t>Computer and mathematical occupations (15%) &amp; $100k median annual wage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>
                <a:solidFill>
                  <a:schemeClr val="lt1"/>
                </a:solidFill>
              </a:rPr>
              <a:t>Healthcare occupations (15%) &amp; $30k median annual wage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9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>
                <a:solidFill>
                  <a:schemeClr val="lt1"/>
                </a:solidFill>
              </a:rPr>
              <a:t>Computer and mathematical occupations (15%) &amp; $100k median annual wage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>
                <a:solidFill>
                  <a:schemeClr val="lt1"/>
                </a:solidFill>
              </a:rPr>
              <a:t>Healthcare occupations (15%) &amp; $30k median annual wage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6333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>
                <a:solidFill>
                  <a:schemeClr val="lt1"/>
                </a:solidFill>
              </a:rPr>
              <a:t>Computer and mathematical occupations (15%) &amp; $100k median annual wage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>
                <a:solidFill>
                  <a:schemeClr val="lt1"/>
                </a:solidFill>
              </a:rPr>
              <a:t>Healthcare occupations (15%) &amp; $30k median annual wage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8309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>
                <a:solidFill>
                  <a:schemeClr val="lt1"/>
                </a:solidFill>
              </a:rPr>
              <a:t>Computer and mathematical occupations (15%) &amp; $100k median annual wage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>
                <a:solidFill>
                  <a:schemeClr val="lt1"/>
                </a:solidFill>
              </a:rPr>
              <a:t>Healthcare occupations (15%) &amp; $30k median annual wage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8625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>
                <a:solidFill>
                  <a:schemeClr val="lt1"/>
                </a:solidFill>
              </a:rPr>
              <a:t>Computer and mathematical occupations (15%) &amp; $100k median annual wage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>
                <a:solidFill>
                  <a:schemeClr val="lt1"/>
                </a:solidFill>
              </a:rPr>
              <a:t>Healthcare occupations (15%) &amp; $30k median annual wage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1451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>
                <a:solidFill>
                  <a:schemeClr val="lt1"/>
                </a:solidFill>
              </a:rPr>
              <a:t>Computer and mathematical occupations (15%) &amp; $100k median annual wage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>
                <a:solidFill>
                  <a:schemeClr val="lt1"/>
                </a:solidFill>
              </a:rPr>
              <a:t>Healthcare occupations (15%) &amp; $30k median annual wage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10797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Breakdown of our approach</a:t>
            </a:r>
            <a:endParaRPr/>
          </a:p>
        </p:txBody>
      </p:sp>
      <p:sp>
        <p:nvSpPr>
          <p:cNvPr id="306" name="Google Shape;30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" name="Google Shape;32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Breakdown of our approach</a:t>
            </a:r>
            <a:endParaRPr/>
          </a:p>
        </p:txBody>
      </p:sp>
      <p:sp>
        <p:nvSpPr>
          <p:cNvPr id="328" name="Google Shape;328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9742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Breakdown of our approach</a:t>
            </a:r>
            <a:endParaRPr/>
          </a:p>
        </p:txBody>
      </p:sp>
      <p:sp>
        <p:nvSpPr>
          <p:cNvPr id="119" name="Google Shape;11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Breakdown of our approach</a:t>
            </a:r>
            <a:endParaRPr/>
          </a:p>
        </p:txBody>
      </p:sp>
      <p:sp>
        <p:nvSpPr>
          <p:cNvPr id="142" name="Google Shape;14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3842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83667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Breakdown of our approach</a:t>
            </a:r>
            <a:endParaRPr/>
          </a:p>
        </p:txBody>
      </p:sp>
      <p:sp>
        <p:nvSpPr>
          <p:cNvPr id="167" name="Google Shape;16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4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4"/>
          <p:cNvSpPr txBox="1"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4"/>
          <p:cNvSpPr txBox="1"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2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24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4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16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"/>
          <p:cNvSpPr/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5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body" idx="1"/>
          </p:nvPr>
        </p:nvSpPr>
        <p:spPr>
          <a:xfrm>
            <a:off x="581193" y="2228003"/>
            <a:ext cx="5422390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30" name="Google Shape;30;p25"/>
          <p:cNvSpPr txBox="1">
            <a:spLocks noGrp="1"/>
          </p:cNvSpPr>
          <p:nvPr>
            <p:ph type="body" idx="2"/>
          </p:nvPr>
        </p:nvSpPr>
        <p:spPr>
          <a:xfrm>
            <a:off x="6188417" y="2228003"/>
            <a:ext cx="5422392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31" name="Google Shape;31;p25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5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5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6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body" idx="1"/>
          </p:nvPr>
        </p:nvSpPr>
        <p:spPr>
          <a:xfrm>
            <a:off x="581192" y="2180496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38" name="Google Shape;38;p26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6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6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9"/>
          <p:cNvSpPr/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29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9"/>
          <p:cNvSpPr txBox="1"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40"/>
              </a:spcBef>
              <a:spcAft>
                <a:spcPts val="0"/>
              </a:spcAft>
              <a:buSzPts val="2024"/>
              <a:buNone/>
              <a:defRPr sz="2200" b="0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29"/>
          <p:cNvSpPr txBox="1">
            <a:spLocks noGrp="1"/>
          </p:cNvSpPr>
          <p:nvPr>
            <p:ph type="body" idx="2"/>
          </p:nvPr>
        </p:nvSpPr>
        <p:spPr>
          <a:xfrm>
            <a:off x="581194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61" name="Google Shape;61;p29"/>
          <p:cNvSpPr txBox="1">
            <a:spLocks noGrp="1"/>
          </p:cNvSpPr>
          <p:nvPr>
            <p:ph type="body" idx="3"/>
          </p:nvPr>
        </p:nvSpPr>
        <p:spPr>
          <a:xfrm>
            <a:off x="6523735" y="2250892"/>
            <a:ext cx="5087073" cy="55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40"/>
              </a:spcBef>
              <a:spcAft>
                <a:spcPts val="0"/>
              </a:spcAft>
              <a:buSzPts val="2024"/>
              <a:buNone/>
              <a:defRPr sz="2200" b="0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62" name="Google Shape;62;p29"/>
          <p:cNvSpPr txBox="1">
            <a:spLocks noGrp="1"/>
          </p:cNvSpPr>
          <p:nvPr>
            <p:ph type="body" idx="4"/>
          </p:nvPr>
        </p:nvSpPr>
        <p:spPr>
          <a:xfrm>
            <a:off x="6217709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63" name="Google Shape;63;p29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9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9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0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0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0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" name="Google Shape;70;p30"/>
          <p:cNvSpPr/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0"/>
          <p:cNvSpPr txBox="1"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1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1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1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2"/>
          <p:cNvSpPr txBox="1"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ill Sans"/>
              <a:buNone/>
              <a:defRPr sz="2400" b="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2"/>
          <p:cNvSpPr>
            <a:spLocks noGrp="1"/>
          </p:cNvSpPr>
          <p:nvPr>
            <p:ph type="pic" idx="2"/>
          </p:nvPr>
        </p:nvSpPr>
        <p:spPr>
          <a:xfrm>
            <a:off x="447817" y="599725"/>
            <a:ext cx="11290859" cy="3557252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32"/>
          <p:cNvSpPr txBox="1">
            <a:spLocks noGrp="1"/>
          </p:cNvSpPr>
          <p:nvPr>
            <p:ph type="body" idx="1"/>
          </p:nvPr>
        </p:nvSpPr>
        <p:spPr>
          <a:xfrm>
            <a:off x="581192" y="5260127"/>
            <a:ext cx="11029617" cy="598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80" name="Google Shape;80;p32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2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2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3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33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3"/>
          <p:cNvSpPr txBox="1">
            <a:spLocks noGrp="1"/>
          </p:cNvSpPr>
          <p:nvPr>
            <p:ph type="body" idx="1"/>
          </p:nvPr>
        </p:nvSpPr>
        <p:spPr>
          <a:xfrm rot="5400000">
            <a:off x="4334603" y="-1417408"/>
            <a:ext cx="3522794" cy="1102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22072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/>
            </a:lvl2pPr>
            <a:lvl3pPr marL="1371600" lvl="2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3pPr>
            <a:lvl4pPr marL="1828800" lvl="3" indent="-298703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4pPr>
            <a:lvl5pPr marL="2286000" lvl="4" indent="-298704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87" name="Google Shape;87;p33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3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3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4"/>
          <p:cNvSpPr/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34"/>
          <p:cNvSpPr txBox="1">
            <a:spLocks noGrp="1"/>
          </p:cNvSpPr>
          <p:nvPr>
            <p:ph type="title"/>
          </p:nvPr>
        </p:nvSpPr>
        <p:spPr>
          <a:xfrm rot="5400000">
            <a:off x="7249746" y="2265181"/>
            <a:ext cx="5183073" cy="2004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4"/>
          <p:cNvSpPr txBox="1">
            <a:spLocks noGrp="1"/>
          </p:cNvSpPr>
          <p:nvPr>
            <p:ph type="body" idx="1"/>
          </p:nvPr>
        </p:nvSpPr>
        <p:spPr>
          <a:xfrm rot="5400000">
            <a:off x="2131526" y="-680877"/>
            <a:ext cx="5183073" cy="789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94" name="Google Shape;94;p34"/>
          <p:cNvSpPr txBox="1">
            <a:spLocks noGrp="1"/>
          </p:cNvSpPr>
          <p:nvPr>
            <p:ph type="dt" idx="10"/>
          </p:nvPr>
        </p:nvSpPr>
        <p:spPr>
          <a:xfrm>
            <a:off x="8993673" y="5956137"/>
            <a:ext cx="13281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4"/>
          <p:cNvSpPr txBox="1">
            <a:spLocks noGrp="1"/>
          </p:cNvSpPr>
          <p:nvPr>
            <p:ph type="ftr" idx="11"/>
          </p:nvPr>
        </p:nvSpPr>
        <p:spPr>
          <a:xfrm>
            <a:off x="774923" y="5951811"/>
            <a:ext cx="789627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4"/>
          <p:cNvSpPr txBox="1">
            <a:spLocks noGrp="1"/>
          </p:cNvSpPr>
          <p:nvPr>
            <p:ph type="sldNum" idx="12"/>
          </p:nvPr>
        </p:nvSpPr>
        <p:spPr>
          <a:xfrm>
            <a:off x="10446615" y="5956137"/>
            <a:ext cx="11641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 sz="2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3"/>
          <p:cNvSpPr txBox="1"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33756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22072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10388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◼"/>
              <a:defRPr sz="14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29870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29870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298703" algn="l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" name="Google Shape;12;p23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" name="Google Shape;13;p23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4" name="Google Shape;14;p23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23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3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3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3"/>
          <p:cNvSpPr/>
          <p:nvPr/>
        </p:nvSpPr>
        <p:spPr>
          <a:xfrm>
            <a:off x="0" y="6492239"/>
            <a:ext cx="12188825" cy="36576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www.flickr.com/photos/profzucker/49898540136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nbc.com/2023/11/02/the-most-in-demand-ai-job-of-2023-can-pay-over-200000-and-offers-remote-opportunities.html" TargetMode="External"/><Relationship Id="rId3" Type="http://schemas.openxmlformats.org/officeDocument/2006/relationships/hyperlink" Target="https://www.bls.gov/opub/ted/2023/10-major-occupational-groups-with-higher-than-average-wages-are-projected-to-grow-faster-than-average.htm" TargetMode="External"/><Relationship Id="rId7" Type="http://schemas.openxmlformats.org/officeDocument/2006/relationships/hyperlink" Target="https://cybercemetery.unt.edu/nscai/20211005220409/https:/reports.nscai.gov/final-report/table-of-contents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linkedin.jobs.com/" TargetMode="External"/><Relationship Id="rId5" Type="http://schemas.openxmlformats.org/officeDocument/2006/relationships/hyperlink" Target="https://www.whitehouse.gov/wp-content/uploads/2022/12/TTC-EC-CEA-AI-Report-12052022-1.pdf" TargetMode="External"/><Relationship Id="rId4" Type="http://schemas.openxmlformats.org/officeDocument/2006/relationships/hyperlink" Target="https://www.bls.gov/developers/api_python.ht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s.gov/help/hlpforma.ht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3" name="Google Shape;103;p1"/>
          <p:cNvPicPr preferRelativeResize="0"/>
          <p:nvPr/>
        </p:nvPicPr>
        <p:blipFill rotWithShape="1">
          <a:blip r:embed="rId3">
            <a:alphaModFix/>
          </a:blip>
          <a:srcRect t="12502" b="12495"/>
          <a:stretch/>
        </p:blipFill>
        <p:spPr>
          <a:xfrm>
            <a:off x="20" y="10"/>
            <a:ext cx="12191980" cy="68579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" name="Google Shape;104;p1"/>
          <p:cNvGrpSpPr/>
          <p:nvPr/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105" name="Google Shape;105;p1"/>
            <p:cNvSpPr/>
            <p:nvPr/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6862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07" name="Google Shape;107;p1"/>
          <p:cNvSpPr txBox="1">
            <a:spLocks noGrp="1"/>
          </p:cNvSpPr>
          <p:nvPr>
            <p:ph type="ctrTitle"/>
          </p:nvPr>
        </p:nvSpPr>
        <p:spPr>
          <a:xfrm>
            <a:off x="584200" y="2142067"/>
            <a:ext cx="3412067" cy="2971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>
              <a:buClr>
                <a:schemeClr val="lt1"/>
              </a:buClr>
            </a:pPr>
            <a:r>
              <a:rPr lang="en-US" dirty="0">
                <a:solidFill>
                  <a:schemeClr val="lt1"/>
                </a:solidFill>
              </a:rPr>
              <a:t>Exploration of Computer Science Jobs in the U.S</a:t>
            </a:r>
            <a:endParaRPr dirty="0"/>
          </a:p>
        </p:txBody>
      </p:sp>
      <p:sp>
        <p:nvSpPr>
          <p:cNvPr id="108" name="Google Shape;108;p1"/>
          <p:cNvSpPr txBox="1">
            <a:spLocks noGrp="1"/>
          </p:cNvSpPr>
          <p:nvPr>
            <p:ph type="subTitle" idx="1"/>
          </p:nvPr>
        </p:nvSpPr>
        <p:spPr>
          <a:xfrm>
            <a:off x="584200" y="5145513"/>
            <a:ext cx="3412067" cy="738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92000"/>
              <a:buNone/>
            </a:pPr>
            <a:r>
              <a:rPr lang="en-US">
                <a:solidFill>
                  <a:srgbClr val="628AD8"/>
                </a:solidFill>
              </a:rPr>
              <a:t>GROUP 8: ABDULLAH “AB” IBRAHIM, AL WAGNER, EDILBERTO “DEL” VINAS, JAY HOWARTH, CRYSTAL WHITE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 dirty="0"/>
              <a:t>Government Employment Forecast</a:t>
            </a:r>
            <a:endParaRPr dirty="0"/>
          </a:p>
        </p:txBody>
      </p:sp>
      <p:sp>
        <p:nvSpPr>
          <p:cNvPr id="187" name="Google Shape;187;p8"/>
          <p:cNvSpPr txBox="1">
            <a:spLocks noGrp="1"/>
          </p:cNvSpPr>
          <p:nvPr>
            <p:ph type="body" idx="1"/>
          </p:nvPr>
        </p:nvSpPr>
        <p:spPr>
          <a:xfrm>
            <a:off x="581193" y="2228003"/>
            <a:ext cx="5422390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 dirty="0"/>
              <a:t>Full-time employment in the government industry was trending slightly upwards until 2020 when COVID hit</a:t>
            </a:r>
          </a:p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 dirty="0"/>
              <a:t>Dropping to its lowest number of full-time employees since before 2015</a:t>
            </a:r>
          </a:p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 dirty="0"/>
              <a:t>Has not yet returned to pre-COVID levels</a:t>
            </a:r>
            <a:endParaRPr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EEE38-F581-4AB3-D0F1-8D104DA0262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81193" y="1986712"/>
            <a:ext cx="5070348" cy="442045"/>
          </a:xfrm>
        </p:spPr>
        <p:txBody>
          <a:bodyPr/>
          <a:lstStyle/>
          <a:p>
            <a:pPr marL="123444" indent="0">
              <a:buNone/>
            </a:pPr>
            <a:r>
              <a:rPr lang="en-US" dirty="0"/>
              <a:t>Analysis Highlights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B19B09-9EA2-6B3B-6592-1F69782F1C40}"/>
              </a:ext>
            </a:extLst>
          </p:cNvPr>
          <p:cNvSpPr txBox="1"/>
          <p:nvPr/>
        </p:nvSpPr>
        <p:spPr>
          <a:xfrm rot="16200000">
            <a:off x="5159870" y="3685032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Employment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DDE7E2-6BAC-E674-B13B-A0FE18343D5F}"/>
              </a:ext>
            </a:extLst>
          </p:cNvPr>
          <p:cNvSpPr txBox="1"/>
          <p:nvPr/>
        </p:nvSpPr>
        <p:spPr>
          <a:xfrm>
            <a:off x="8714811" y="5418807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E38F22-91A1-BA7A-9C05-E91FB7B91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559" y="2063991"/>
            <a:ext cx="5611248" cy="331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 dirty="0"/>
              <a:t>Health and Education Employment Forecast</a:t>
            </a:r>
            <a:endParaRPr dirty="0"/>
          </a:p>
        </p:txBody>
      </p:sp>
      <p:sp>
        <p:nvSpPr>
          <p:cNvPr id="187" name="Google Shape;187;p8"/>
          <p:cNvSpPr txBox="1">
            <a:spLocks noGrp="1"/>
          </p:cNvSpPr>
          <p:nvPr>
            <p:ph type="body" idx="1"/>
          </p:nvPr>
        </p:nvSpPr>
        <p:spPr>
          <a:xfrm>
            <a:off x="405172" y="2290168"/>
            <a:ext cx="5422390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 dirty="0"/>
              <a:t>Overall employment was trending upwards until 2020</a:t>
            </a:r>
          </a:p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 dirty="0"/>
              <a:t>Job loss was not as significant as it was in the government industry, and it recovered much faster, reaching pre-pandemic levels by early 2023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EEE38-F581-4AB3-D0F1-8D104DA0262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81193" y="1986712"/>
            <a:ext cx="5070348" cy="442045"/>
          </a:xfrm>
        </p:spPr>
        <p:txBody>
          <a:bodyPr/>
          <a:lstStyle/>
          <a:p>
            <a:pPr marL="123444" indent="0">
              <a:buNone/>
            </a:pPr>
            <a:r>
              <a:rPr lang="en-US" dirty="0"/>
              <a:t>Analysis Highlights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9E92F0-658E-4963-E799-2034C35F4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28757"/>
            <a:ext cx="5659139" cy="33148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1C35AA-34F1-2D2E-B786-EBD49E6408FB}"/>
              </a:ext>
            </a:extLst>
          </p:cNvPr>
          <p:cNvSpPr txBox="1"/>
          <p:nvPr/>
        </p:nvSpPr>
        <p:spPr>
          <a:xfrm rot="16200000">
            <a:off x="5295651" y="3789807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Employment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1A5353-DEF9-8C0C-CEEF-0C98C0417F3D}"/>
              </a:ext>
            </a:extLst>
          </p:cNvPr>
          <p:cNvSpPr txBox="1"/>
          <p:nvPr/>
        </p:nvSpPr>
        <p:spPr>
          <a:xfrm>
            <a:off x="8925569" y="5769326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</a:t>
            </a:r>
          </a:p>
        </p:txBody>
      </p:sp>
    </p:spTree>
    <p:extLst>
      <p:ext uri="{BB962C8B-B14F-4D97-AF65-F5344CB8AC3E}">
        <p14:creationId xmlns:p14="http://schemas.microsoft.com/office/powerpoint/2010/main" val="245593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 dirty="0"/>
              <a:t>Financial Activities Employment Forecast</a:t>
            </a:r>
            <a:endParaRPr dirty="0"/>
          </a:p>
        </p:txBody>
      </p:sp>
      <p:sp>
        <p:nvSpPr>
          <p:cNvPr id="187" name="Google Shape;187;p8"/>
          <p:cNvSpPr txBox="1">
            <a:spLocks noGrp="1"/>
          </p:cNvSpPr>
          <p:nvPr>
            <p:ph type="body" idx="1"/>
          </p:nvPr>
        </p:nvSpPr>
        <p:spPr>
          <a:xfrm>
            <a:off x="446759" y="2228003"/>
            <a:ext cx="5422390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 dirty="0"/>
              <a:t>We see significantly fewer jobs overall than in Government and Health and Education sectors; </a:t>
            </a:r>
          </a:p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 dirty="0"/>
              <a:t>Employment trends are similar to the other industries in that employment was trending upwards, dipped in 2020 (with a loss of less than 500,000) jobs</a:t>
            </a:r>
          </a:p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 dirty="0"/>
              <a:t>Reaching and exceeding pre-pandemic levels in 2021</a:t>
            </a:r>
            <a:endParaRPr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EEE38-F581-4AB3-D0F1-8D104DA0262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81193" y="1986712"/>
            <a:ext cx="5070348" cy="442045"/>
          </a:xfrm>
        </p:spPr>
        <p:txBody>
          <a:bodyPr/>
          <a:lstStyle/>
          <a:p>
            <a:pPr marL="123444" indent="0">
              <a:buNone/>
            </a:pPr>
            <a:r>
              <a:rPr lang="en-US" dirty="0"/>
              <a:t>Analysis Highlights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526C00-364E-EC41-EB36-201704371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583" y="2428757"/>
            <a:ext cx="5741994" cy="34322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8CB3A1-16FA-EDBA-6133-F3719952BAE1}"/>
              </a:ext>
            </a:extLst>
          </p:cNvPr>
          <p:cNvSpPr txBox="1"/>
          <p:nvPr/>
        </p:nvSpPr>
        <p:spPr>
          <a:xfrm rot="16200000">
            <a:off x="5295651" y="3789807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Employment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78BF23-C108-AC15-8923-1378CA162F6F}"/>
              </a:ext>
            </a:extLst>
          </p:cNvPr>
          <p:cNvSpPr txBox="1"/>
          <p:nvPr/>
        </p:nvSpPr>
        <p:spPr>
          <a:xfrm>
            <a:off x="8874580" y="5820565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</a:t>
            </a:r>
          </a:p>
        </p:txBody>
      </p:sp>
    </p:spTree>
    <p:extLst>
      <p:ext uri="{BB962C8B-B14F-4D97-AF65-F5344CB8AC3E}">
        <p14:creationId xmlns:p14="http://schemas.microsoft.com/office/powerpoint/2010/main" val="293057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 dirty="0"/>
              <a:t>Retail Trade Employment Forecast</a:t>
            </a:r>
            <a:endParaRPr dirty="0"/>
          </a:p>
        </p:txBody>
      </p:sp>
      <p:sp>
        <p:nvSpPr>
          <p:cNvPr id="187" name="Google Shape;187;p8"/>
          <p:cNvSpPr txBox="1">
            <a:spLocks noGrp="1"/>
          </p:cNvSpPr>
          <p:nvPr>
            <p:ph type="body" idx="1"/>
          </p:nvPr>
        </p:nvSpPr>
        <p:spPr>
          <a:xfrm>
            <a:off x="241567" y="2216412"/>
            <a:ext cx="5422390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 dirty="0"/>
              <a:t>Employs fewer full-time workers than either the Government or Healthcare and Education industries </a:t>
            </a:r>
          </a:p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 dirty="0"/>
              <a:t>More people are employed than within the Financial industry</a:t>
            </a:r>
          </a:p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 dirty="0"/>
              <a:t>Retail employment was declining before 2020 and may not yet reach 2019 employment levels until this year</a:t>
            </a:r>
            <a:endParaRPr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EEE38-F581-4AB3-D0F1-8D104DA0262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81193" y="1986712"/>
            <a:ext cx="5070348" cy="442045"/>
          </a:xfrm>
        </p:spPr>
        <p:txBody>
          <a:bodyPr/>
          <a:lstStyle/>
          <a:p>
            <a:pPr marL="123444" indent="0">
              <a:buNone/>
            </a:pPr>
            <a:r>
              <a:rPr lang="en-US" dirty="0"/>
              <a:t>Analysis Highlights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DB8BC5-D0A7-C919-9BEE-27CC94F21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167" y="2428757"/>
            <a:ext cx="5840119" cy="34322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CCBFAB-48FA-5CE6-52BB-AF2E8B053205}"/>
              </a:ext>
            </a:extLst>
          </p:cNvPr>
          <p:cNvSpPr txBox="1"/>
          <p:nvPr/>
        </p:nvSpPr>
        <p:spPr>
          <a:xfrm rot="16200000">
            <a:off x="5243560" y="3960911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Employment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EC956B-B3B2-3147-119F-1E935EA59E69}"/>
              </a:ext>
            </a:extLst>
          </p:cNvPr>
          <p:cNvSpPr txBox="1"/>
          <p:nvPr/>
        </p:nvSpPr>
        <p:spPr>
          <a:xfrm>
            <a:off x="8911226" y="5861050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</a:t>
            </a:r>
          </a:p>
        </p:txBody>
      </p:sp>
    </p:spTree>
    <p:extLst>
      <p:ext uri="{BB962C8B-B14F-4D97-AF65-F5344CB8AC3E}">
        <p14:creationId xmlns:p14="http://schemas.microsoft.com/office/powerpoint/2010/main" val="415872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 dirty="0"/>
              <a:t>Professional and Business Services Employment Forecast</a:t>
            </a:r>
            <a:endParaRPr dirty="0"/>
          </a:p>
        </p:txBody>
      </p:sp>
      <p:sp>
        <p:nvSpPr>
          <p:cNvPr id="187" name="Google Shape;187;p8"/>
          <p:cNvSpPr txBox="1">
            <a:spLocks noGrp="1"/>
          </p:cNvSpPr>
          <p:nvPr>
            <p:ph type="body" idx="1"/>
          </p:nvPr>
        </p:nvSpPr>
        <p:spPr>
          <a:xfrm>
            <a:off x="581193" y="2228003"/>
            <a:ext cx="5422390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 dirty="0"/>
              <a:t>With Professional and Business Services, we see similar overall employment numbers to Government and Health and Education</a:t>
            </a:r>
          </a:p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 dirty="0"/>
              <a:t>We also see a swift post-pandemic recovery period similar to the Financial industry</a:t>
            </a:r>
          </a:p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 dirty="0"/>
              <a:t>Reaching pre-pandemic employment levels mid-2021</a:t>
            </a:r>
            <a:endParaRPr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EEE38-F581-4AB3-D0F1-8D104DA0262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81193" y="1986712"/>
            <a:ext cx="5070348" cy="442045"/>
          </a:xfrm>
        </p:spPr>
        <p:txBody>
          <a:bodyPr/>
          <a:lstStyle/>
          <a:p>
            <a:pPr marL="123444" indent="0">
              <a:buNone/>
            </a:pPr>
            <a:r>
              <a:rPr lang="en-US" dirty="0"/>
              <a:t>Analysis Highlights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88CFA4-E8B2-348C-283B-0503EC0FD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419" y="2293640"/>
            <a:ext cx="5575953" cy="32994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2367EE-E3EB-B934-63CC-FF78A51C40A1}"/>
              </a:ext>
            </a:extLst>
          </p:cNvPr>
          <p:cNvSpPr txBox="1"/>
          <p:nvPr/>
        </p:nvSpPr>
        <p:spPr>
          <a:xfrm>
            <a:off x="8976395" y="5643857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998B5D-E358-8257-F201-CA5BF0848360}"/>
              </a:ext>
            </a:extLst>
          </p:cNvPr>
          <p:cNvSpPr txBox="1"/>
          <p:nvPr/>
        </p:nvSpPr>
        <p:spPr>
          <a:xfrm rot="16200000">
            <a:off x="5410202" y="3789459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Employment</a:t>
            </a:r>
          </a:p>
        </p:txBody>
      </p:sp>
    </p:spTree>
    <p:extLst>
      <p:ext uri="{BB962C8B-B14F-4D97-AF65-F5344CB8AC3E}">
        <p14:creationId xmlns:p14="http://schemas.microsoft.com/office/powerpoint/2010/main" val="20387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 dirty="0"/>
              <a:t>Manufacturing Employment Forecast</a:t>
            </a:r>
            <a:endParaRPr dirty="0"/>
          </a:p>
        </p:txBody>
      </p:sp>
      <p:sp>
        <p:nvSpPr>
          <p:cNvPr id="187" name="Google Shape;187;p8"/>
          <p:cNvSpPr txBox="1">
            <a:spLocks noGrp="1"/>
          </p:cNvSpPr>
          <p:nvPr>
            <p:ph type="body" idx="1"/>
          </p:nvPr>
        </p:nvSpPr>
        <p:spPr>
          <a:xfrm>
            <a:off x="396357" y="2269665"/>
            <a:ext cx="5422390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 dirty="0"/>
              <a:t>At a peak of 13,000,000 full-time employees in 2019, manufacturing employs the 2nd lowest number of FTEs from the industries we’ve reviewed</a:t>
            </a:r>
          </a:p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 dirty="0"/>
              <a:t>Unlike Financial Services, Manufacturing didn’t reach pre-pandemic employment levels until 2023 </a:t>
            </a:r>
          </a:p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 dirty="0"/>
              <a:t>Expected to increase by less than 1,000,000 jobs by 2027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EEE38-F581-4AB3-D0F1-8D104DA0262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81193" y="1986712"/>
            <a:ext cx="5070348" cy="442045"/>
          </a:xfrm>
        </p:spPr>
        <p:txBody>
          <a:bodyPr/>
          <a:lstStyle/>
          <a:p>
            <a:pPr marL="123444" indent="0">
              <a:buNone/>
            </a:pPr>
            <a:r>
              <a:rPr lang="en-US" dirty="0"/>
              <a:t>Analysis Highlights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F3BD33-7123-E7ED-75C9-B803CADA4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419" y="2315618"/>
            <a:ext cx="5577478" cy="33126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534FE6-8E1D-DDBD-4BEA-E130949AEC47}"/>
              </a:ext>
            </a:extLst>
          </p:cNvPr>
          <p:cNvSpPr txBox="1"/>
          <p:nvPr/>
        </p:nvSpPr>
        <p:spPr>
          <a:xfrm>
            <a:off x="8977158" y="5594935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014D06-F36B-38EB-1D03-640A24F88AAC}"/>
              </a:ext>
            </a:extLst>
          </p:cNvPr>
          <p:cNvSpPr txBox="1"/>
          <p:nvPr/>
        </p:nvSpPr>
        <p:spPr>
          <a:xfrm rot="16200000">
            <a:off x="5348731" y="3932299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Employment</a:t>
            </a:r>
          </a:p>
        </p:txBody>
      </p:sp>
    </p:spTree>
    <p:extLst>
      <p:ext uri="{BB962C8B-B14F-4D97-AF65-F5344CB8AC3E}">
        <p14:creationId xmlns:p14="http://schemas.microsoft.com/office/powerpoint/2010/main" val="50903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7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9" name="Google Shape;309;p17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0" name="Google Shape;310;p17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1" name="Google Shape;311;p17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2" name="Google Shape;312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13" name="Google Shape;313;p17" descr="A stone surface with writing on i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537" r="9091" b="8552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4" name="Google Shape;314;p17"/>
          <p:cNvGrpSpPr/>
          <p:nvPr/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315" name="Google Shape;315;p17"/>
            <p:cNvSpPr/>
            <p:nvPr/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6862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17" name="Google Shape;317;p17"/>
          <p:cNvSpPr txBox="1">
            <a:spLocks noGrp="1"/>
          </p:cNvSpPr>
          <p:nvPr>
            <p:ph type="title"/>
          </p:nvPr>
        </p:nvSpPr>
        <p:spPr>
          <a:xfrm>
            <a:off x="584200" y="2142067"/>
            <a:ext cx="3412067" cy="2971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n-US" sz="3600"/>
              <a:t>WHAT WE LEARNED</a:t>
            </a:r>
            <a:endParaRPr/>
          </a:p>
        </p:txBody>
      </p:sp>
      <p:sp>
        <p:nvSpPr>
          <p:cNvPr id="318" name="Google Shape;318;p17"/>
          <p:cNvSpPr txBox="1"/>
          <p:nvPr/>
        </p:nvSpPr>
        <p:spPr>
          <a:xfrm>
            <a:off x="9607639" y="6657945"/>
            <a:ext cx="2584361" cy="20005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u="sng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 by Unknown Author is licensed under </a:t>
            </a:r>
            <a:r>
              <a:rPr lang="en-US" sz="700" u="sng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sz="7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8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RESULTS &amp; CONCLUSIONS</a:t>
            </a:r>
            <a:endParaRPr/>
          </a:p>
        </p:txBody>
      </p:sp>
      <p:sp>
        <p:nvSpPr>
          <p:cNvPr id="324" name="Google Shape;324;p18"/>
          <p:cNvSpPr txBox="1">
            <a:spLocks noGrp="1"/>
          </p:cNvSpPr>
          <p:nvPr>
            <p:ph type="body" idx="1"/>
          </p:nvPr>
        </p:nvSpPr>
        <p:spPr>
          <a:xfrm>
            <a:off x="581192" y="2180496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 dirty="0"/>
              <a:t>Access BLS data via API and how to use Prophet to analyze time-series data</a:t>
            </a:r>
          </a:p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 dirty="0"/>
              <a:t>Computer science is one of the top 2 growing occupations</a:t>
            </a:r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en-US" dirty="0"/>
              <a:t>Computer scientists have a median income at 2-3x the other similarly fast-growing occupation</a:t>
            </a:r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en-US" dirty="0"/>
              <a:t> Healthcare and Education and Business and Professional Services industries employ the most people</a:t>
            </a:r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en-US" dirty="0"/>
              <a:t>Now is the best time to be in AI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9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1" name="Google Shape;331;p1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2" name="Google Shape;332;p19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3" name="Google Shape;333;p19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4" name="Google Shape;334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35" name="Google Shape;335;p19" descr="A close up of a light bulb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1302" r="9091" b="77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6" name="Google Shape;336;p19"/>
          <p:cNvGrpSpPr/>
          <p:nvPr/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337" name="Google Shape;337;p19"/>
            <p:cNvSpPr/>
            <p:nvPr/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6862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38" name="Google Shape;338;p19"/>
            <p:cNvSpPr/>
            <p:nvPr/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39" name="Google Shape;339;p19"/>
          <p:cNvSpPr txBox="1">
            <a:spLocks noGrp="1"/>
          </p:cNvSpPr>
          <p:nvPr>
            <p:ph type="title"/>
          </p:nvPr>
        </p:nvSpPr>
        <p:spPr>
          <a:xfrm>
            <a:off x="584200" y="2142067"/>
            <a:ext cx="3412067" cy="2971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n-US" sz="3600"/>
              <a:t>FUTURE RESEARCH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0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AREAS TO EXPLORE WITH FUTURE RESEARCH</a:t>
            </a:r>
            <a:endParaRPr/>
          </a:p>
        </p:txBody>
      </p:sp>
      <p:sp>
        <p:nvSpPr>
          <p:cNvPr id="345" name="Google Shape;345;p20"/>
          <p:cNvSpPr txBox="1">
            <a:spLocks noGrp="1"/>
          </p:cNvSpPr>
          <p:nvPr>
            <p:ph type="body" idx="1"/>
          </p:nvPr>
        </p:nvSpPr>
        <p:spPr>
          <a:xfrm>
            <a:off x="581192" y="2743200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ct val="91999"/>
              <a:buChar char="◼"/>
            </a:pPr>
            <a:r>
              <a:rPr lang="en-US" dirty="0"/>
              <a:t>What are the most desirable skillsets (for programmers and non-programmers) within the field of artificial intelligence for the next 2-5 years?</a:t>
            </a:r>
          </a:p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ct val="91999"/>
              <a:buChar char="◼"/>
            </a:pPr>
            <a:r>
              <a:rPr lang="en-US" dirty="0"/>
              <a:t>Where are the best places to live and work in for artificial intelligence jobs, if remote work isn’t an option?</a:t>
            </a:r>
          </a:p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ct val="91999"/>
              <a:buChar char="◼"/>
            </a:pPr>
            <a:r>
              <a:rPr lang="en-US" dirty="0"/>
              <a:t>Will </a:t>
            </a:r>
            <a:r>
              <a:rPr lang="en-US" dirty="0" err="1"/>
              <a:t>Kadoa</a:t>
            </a:r>
            <a:r>
              <a:rPr lang="en-US" dirty="0"/>
              <a:t> be a good source for our classmates to review new job postings and ultimately secure a new role in artificial intelligence?</a:t>
            </a:r>
          </a:p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ct val="91999"/>
              <a:buChar char="◼"/>
            </a:pPr>
            <a:r>
              <a:rPr lang="en-US" dirty="0"/>
              <a:t>How might we connect with government agencies who are seeking to build a new civilian workforce, as recommended by the NSCAI?</a:t>
            </a:r>
            <a:endParaRPr dirty="0"/>
          </a:p>
          <a:p>
            <a:pPr marL="630000" lvl="1" indent="-233559" algn="l" rtl="0">
              <a:spcBef>
                <a:spcPts val="848"/>
              </a:spcBef>
              <a:spcAft>
                <a:spcPts val="0"/>
              </a:spcAft>
              <a:buSzPct val="92000"/>
              <a:buNone/>
            </a:pPr>
            <a:endParaRPr dirty="0"/>
          </a:p>
          <a:p>
            <a:pPr marL="630000" lvl="1" indent="-233559" algn="l" rtl="0">
              <a:spcBef>
                <a:spcPts val="848"/>
              </a:spcBef>
              <a:spcAft>
                <a:spcPts val="0"/>
              </a:spcAft>
              <a:buSzPct val="92000"/>
              <a:buNone/>
            </a:pPr>
            <a:endParaRPr dirty="0"/>
          </a:p>
          <a:p>
            <a:pPr marL="306000" lvl="0" indent="-224504" algn="l" rtl="0">
              <a:spcBef>
                <a:spcPts val="879"/>
              </a:spcBef>
              <a:spcAft>
                <a:spcPts val="0"/>
              </a:spcAft>
              <a:buSzPct val="91999"/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EXECUTIVE SUMMARY</a:t>
            </a:r>
            <a:endParaRPr/>
          </a:p>
        </p:txBody>
      </p:sp>
      <p:sp>
        <p:nvSpPr>
          <p:cNvPr id="115" name="Google Shape;115;p2"/>
          <p:cNvSpPr txBox="1">
            <a:spLocks noGrp="1"/>
          </p:cNvSpPr>
          <p:nvPr>
            <p:ph type="body" idx="2"/>
          </p:nvPr>
        </p:nvSpPr>
        <p:spPr>
          <a:xfrm>
            <a:off x="673608" y="2304203"/>
            <a:ext cx="5422392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ct val="91999"/>
              <a:buChar char="◼"/>
            </a:pPr>
            <a:r>
              <a:rPr lang="en-US" dirty="0"/>
              <a:t>How We Approached the Project</a:t>
            </a:r>
            <a:endParaRPr dirty="0"/>
          </a:p>
          <a:p>
            <a:pPr marL="306000" lvl="0" indent="-306000" algn="l" rtl="0">
              <a:spcBef>
                <a:spcPts val="933"/>
              </a:spcBef>
              <a:spcAft>
                <a:spcPts val="0"/>
              </a:spcAft>
              <a:buSzPct val="91999"/>
              <a:buChar char="◼"/>
            </a:pPr>
            <a:r>
              <a:rPr lang="en-US" dirty="0"/>
              <a:t>How We Approached the Data Sourcing, Manipulation &amp; Analysis</a:t>
            </a:r>
            <a:endParaRPr dirty="0"/>
          </a:p>
          <a:p>
            <a:pPr marL="306000" lvl="0" indent="-306000" algn="l" rtl="0">
              <a:spcBef>
                <a:spcPts val="933"/>
              </a:spcBef>
              <a:spcAft>
                <a:spcPts val="0"/>
              </a:spcAft>
              <a:buSzPct val="91999"/>
              <a:buChar char="◼"/>
            </a:pPr>
            <a:r>
              <a:rPr lang="en-US" dirty="0"/>
              <a:t>What We Learned</a:t>
            </a:r>
            <a:endParaRPr dirty="0"/>
          </a:p>
          <a:p>
            <a:pPr marL="306000" lvl="0" indent="-306000" algn="l" rtl="0">
              <a:spcBef>
                <a:spcPts val="933"/>
              </a:spcBef>
              <a:spcAft>
                <a:spcPts val="0"/>
              </a:spcAft>
              <a:buSzPct val="91999"/>
              <a:buChar char="◼"/>
            </a:pPr>
            <a:r>
              <a:rPr lang="en-US" dirty="0"/>
              <a:t>Results &amp; Conclusions</a:t>
            </a:r>
            <a:endParaRPr dirty="0"/>
          </a:p>
          <a:p>
            <a:pPr marL="306000" lvl="0" indent="-306000" algn="l" rtl="0">
              <a:spcBef>
                <a:spcPts val="933"/>
              </a:spcBef>
              <a:spcAft>
                <a:spcPts val="0"/>
              </a:spcAft>
              <a:buSzPct val="91999"/>
              <a:buChar char="◼"/>
            </a:pPr>
            <a:r>
              <a:rPr lang="en-US" dirty="0"/>
              <a:t>Remaining Questions for Future Exploration</a:t>
            </a:r>
            <a:endParaRPr dirty="0"/>
          </a:p>
          <a:p>
            <a:pPr marL="306000" lvl="0" indent="-306000" algn="l" rtl="0">
              <a:spcBef>
                <a:spcPts val="933"/>
              </a:spcBef>
              <a:spcAft>
                <a:spcPts val="0"/>
              </a:spcAft>
              <a:buSzPct val="91999"/>
              <a:buChar char="◼"/>
            </a:pPr>
            <a:r>
              <a:rPr lang="en-US" dirty="0"/>
              <a:t>Appendix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0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 dirty="0"/>
              <a:t>Appendix</a:t>
            </a:r>
            <a:endParaRPr dirty="0"/>
          </a:p>
        </p:txBody>
      </p:sp>
      <p:sp>
        <p:nvSpPr>
          <p:cNvPr id="345" name="Google Shape;345;p20"/>
          <p:cNvSpPr txBox="1">
            <a:spLocks noGrp="1"/>
          </p:cNvSpPr>
          <p:nvPr>
            <p:ph type="body" idx="1"/>
          </p:nvPr>
        </p:nvSpPr>
        <p:spPr>
          <a:xfrm>
            <a:off x="581192" y="2724150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l"/>
            <a:r>
              <a:rPr lang="en-US" sz="1400" b="0" i="0" dirty="0">
                <a:solidFill>
                  <a:schemeClr val="bg2"/>
                </a:solidFill>
                <a:effectLst/>
                <a:latin typeface="Gill Sans" panose="020B0604020202020204" charset="0"/>
              </a:rPr>
              <a:t>Bureau of Labor Statistics. (2023, December 5). </a:t>
            </a:r>
            <a:r>
              <a:rPr lang="en-US" sz="1400" b="0" i="1" dirty="0">
                <a:solidFill>
                  <a:schemeClr val="bg2"/>
                </a:solidFill>
                <a:effectLst/>
                <a:latin typeface="Gill Sans" panose="020B0604020202020204" charset="0"/>
              </a:rPr>
              <a:t>10 major occupational groups with higher-than-average wages projected to grow faster than average.</a:t>
            </a:r>
            <a:r>
              <a:rPr lang="en-US" sz="1400" b="0" i="0" dirty="0">
                <a:solidFill>
                  <a:schemeClr val="bg2"/>
                </a:solidFill>
                <a:effectLst/>
                <a:latin typeface="Gill Sans" panose="020B0604020202020204" charset="0"/>
              </a:rPr>
              <a:t> Retrieved from </a:t>
            </a:r>
            <a:r>
              <a:rPr lang="en-US" sz="1400" b="0" i="0" u="sng" dirty="0">
                <a:solidFill>
                  <a:schemeClr val="bg2"/>
                </a:solidFill>
                <a:effectLst/>
                <a:latin typeface="Gill Sans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https://www.bls.gov/opub/ted/2023/10-major-occupational-groups-with-higher-than-average-wages-are-projected-to-grow-faster-than-average.htm</a:t>
            </a:r>
            <a:endParaRPr lang="en-US" sz="1400" b="0" i="0" dirty="0">
              <a:solidFill>
                <a:schemeClr val="bg2"/>
              </a:solidFill>
              <a:effectLst/>
              <a:latin typeface="Gill Sans" panose="020B0604020202020204" charset="0"/>
            </a:endParaRPr>
          </a:p>
          <a:p>
            <a:pPr algn="l"/>
            <a:r>
              <a:rPr lang="en-US" sz="1400" b="0" i="0" dirty="0">
                <a:solidFill>
                  <a:schemeClr val="bg2"/>
                </a:solidFill>
                <a:effectLst/>
                <a:latin typeface="Gill Sans" panose="020B0604020202020204" charset="0"/>
              </a:rPr>
              <a:t>Bureau of Labor Statistics. (2023). </a:t>
            </a:r>
            <a:r>
              <a:rPr lang="en-US" sz="1400" b="0" i="1" dirty="0">
                <a:solidFill>
                  <a:schemeClr val="bg2"/>
                </a:solidFill>
                <a:effectLst/>
                <a:latin typeface="Gill Sans" panose="020B0604020202020204" charset="0"/>
              </a:rPr>
              <a:t>Data extracted from the Bureau of Labor Statistics API.</a:t>
            </a:r>
            <a:r>
              <a:rPr lang="en-US" sz="1400" b="0" i="0" dirty="0">
                <a:solidFill>
                  <a:schemeClr val="bg2"/>
                </a:solidFill>
                <a:effectLst/>
                <a:latin typeface="Gill Sans" panose="020B0604020202020204" charset="0"/>
              </a:rPr>
              <a:t> Retrieved from </a:t>
            </a:r>
            <a:r>
              <a:rPr lang="en-US" sz="1400" b="0" i="0" u="sng" dirty="0">
                <a:solidFill>
                  <a:schemeClr val="bg2"/>
                </a:solidFill>
                <a:effectLst/>
                <a:latin typeface="Gill Sans" panose="020B060402020202020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https://www.bls.gov/developers/api_python.htm</a:t>
            </a:r>
            <a:endParaRPr lang="en-US" sz="1400" b="0" i="0" dirty="0">
              <a:solidFill>
                <a:schemeClr val="bg2"/>
              </a:solidFill>
              <a:effectLst/>
              <a:latin typeface="Gill Sans" panose="020B0604020202020204" charset="0"/>
            </a:endParaRPr>
          </a:p>
          <a:p>
            <a:pPr algn="l"/>
            <a:r>
              <a:rPr lang="en-US" sz="1400" b="0" i="0" dirty="0">
                <a:solidFill>
                  <a:schemeClr val="bg2"/>
                </a:solidFill>
                <a:effectLst/>
                <a:latin typeface="Gill Sans" panose="020B0604020202020204" charset="0"/>
              </a:rPr>
              <a:t>Council of Economic Advisors. (2022, December 5). </a:t>
            </a:r>
            <a:r>
              <a:rPr lang="en-US" sz="1400" b="0" i="1" dirty="0">
                <a:solidFill>
                  <a:schemeClr val="bg2"/>
                </a:solidFill>
                <a:effectLst/>
                <a:latin typeface="Gill Sans" panose="020B0604020202020204" charset="0"/>
              </a:rPr>
              <a:t>The impact of artificial intelligence on the future of workforces in the European Union and the United States of America.</a:t>
            </a:r>
            <a:r>
              <a:rPr lang="en-US" sz="1400" b="0" i="0" dirty="0">
                <a:solidFill>
                  <a:schemeClr val="bg2"/>
                </a:solidFill>
                <a:effectLst/>
                <a:latin typeface="Gill Sans" panose="020B0604020202020204" charset="0"/>
              </a:rPr>
              <a:t> Retrieved from </a:t>
            </a:r>
            <a:r>
              <a:rPr lang="en-US" sz="1400" b="0" i="0" u="sng" dirty="0">
                <a:solidFill>
                  <a:schemeClr val="bg2"/>
                </a:solidFill>
                <a:effectLst/>
                <a:latin typeface="Gill Sans" panose="020B060402020202020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https://www.whitehouse.gov/wp-content/uploads/2022/12/TTC-EC-CEA-AI-Report-12052022-1.pdf</a:t>
            </a:r>
            <a:endParaRPr lang="en-US" sz="1400" b="0" i="0" dirty="0">
              <a:solidFill>
                <a:schemeClr val="bg2"/>
              </a:solidFill>
              <a:effectLst/>
              <a:latin typeface="Gill Sans" panose="020B0604020202020204" charset="0"/>
            </a:endParaRPr>
          </a:p>
          <a:p>
            <a:pPr algn="l"/>
            <a:r>
              <a:rPr lang="en-US" sz="1400" b="0" i="0" dirty="0">
                <a:solidFill>
                  <a:schemeClr val="bg2"/>
                </a:solidFill>
                <a:effectLst/>
                <a:latin typeface="Gill Sans" panose="020B0604020202020204" charset="0"/>
              </a:rPr>
              <a:t>LinkedIn. (n.d.). </a:t>
            </a:r>
            <a:r>
              <a:rPr lang="en-US" sz="1400" b="0" i="1" dirty="0">
                <a:solidFill>
                  <a:schemeClr val="bg2"/>
                </a:solidFill>
                <a:effectLst/>
                <a:latin typeface="Gill Sans" panose="020B0604020202020204" charset="0"/>
              </a:rPr>
              <a:t>Job listings for 'artificial intelligence'.</a:t>
            </a:r>
            <a:r>
              <a:rPr lang="en-US" sz="1400" b="0" i="0" dirty="0">
                <a:solidFill>
                  <a:schemeClr val="bg2"/>
                </a:solidFill>
                <a:effectLst/>
                <a:latin typeface="Gill Sans" panose="020B0604020202020204" charset="0"/>
              </a:rPr>
              <a:t> Retrieved 2023, January 8, from </a:t>
            </a:r>
            <a:r>
              <a:rPr lang="en-US" sz="1400" b="0" i="0" u="sng" dirty="0">
                <a:solidFill>
                  <a:schemeClr val="bg2"/>
                </a:solidFill>
                <a:effectLst/>
                <a:latin typeface="Gill Sans" panose="020B060402020202020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https://www.linkedin.jobs.com</a:t>
            </a:r>
            <a:endParaRPr lang="en-US" sz="1400" b="0" i="0" dirty="0">
              <a:solidFill>
                <a:schemeClr val="bg2"/>
              </a:solidFill>
              <a:effectLst/>
              <a:latin typeface="Gill Sans" panose="020B0604020202020204" charset="0"/>
            </a:endParaRPr>
          </a:p>
          <a:p>
            <a:pPr algn="l"/>
            <a:r>
              <a:rPr lang="en-US" sz="1400" b="0" i="0" dirty="0">
                <a:solidFill>
                  <a:schemeClr val="bg2"/>
                </a:solidFill>
                <a:effectLst/>
                <a:latin typeface="Gill Sans" panose="020B0604020202020204" charset="0"/>
              </a:rPr>
              <a:t>The National Security Commission on Artificial Intelligence. (2021, October 5). </a:t>
            </a:r>
            <a:r>
              <a:rPr lang="en-US" sz="1400" b="0" i="1" dirty="0">
                <a:solidFill>
                  <a:schemeClr val="bg2"/>
                </a:solidFill>
                <a:effectLst/>
                <a:latin typeface="Gill Sans" panose="020B0604020202020204" charset="0"/>
              </a:rPr>
              <a:t>2021 Final Report.</a:t>
            </a:r>
            <a:r>
              <a:rPr lang="en-US" sz="1400" b="0" i="0" dirty="0">
                <a:solidFill>
                  <a:schemeClr val="bg2"/>
                </a:solidFill>
                <a:effectLst/>
                <a:latin typeface="Gill Sans" panose="020B0604020202020204" charset="0"/>
              </a:rPr>
              <a:t> Retrieved from </a:t>
            </a:r>
            <a:r>
              <a:rPr lang="en-US" sz="1400" b="0" i="0" u="sng" dirty="0">
                <a:solidFill>
                  <a:schemeClr val="bg2"/>
                </a:solidFill>
                <a:effectLst/>
                <a:latin typeface="Gill Sans" panose="020B060402020202020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https://cybercemetery.unt.edu/nscai/20211005220409/https://reports.nscai.gov/final-report/table-of-contents/</a:t>
            </a:r>
            <a:endParaRPr lang="en-US" sz="1400" b="0" i="0" dirty="0">
              <a:solidFill>
                <a:schemeClr val="bg2"/>
              </a:solidFill>
              <a:effectLst/>
              <a:latin typeface="Gill Sans" panose="020B0604020202020204" charset="0"/>
            </a:endParaRPr>
          </a:p>
          <a:p>
            <a:pPr algn="l"/>
            <a:r>
              <a:rPr lang="en-US" sz="1400" b="0" i="0" dirty="0">
                <a:solidFill>
                  <a:schemeClr val="bg2"/>
                </a:solidFill>
                <a:effectLst/>
                <a:latin typeface="Gill Sans" panose="020B0604020202020204" charset="0"/>
              </a:rPr>
              <a:t>Smith, M. (2023, November 2). </a:t>
            </a:r>
            <a:r>
              <a:rPr lang="en-US" sz="1400" b="0" i="1" dirty="0">
                <a:solidFill>
                  <a:schemeClr val="bg2"/>
                </a:solidFill>
                <a:effectLst/>
                <a:latin typeface="Gill Sans" panose="020B0604020202020204" charset="0"/>
              </a:rPr>
              <a:t>The most in-demand AI job of 2023 can pay over $200,000 and offers remote opportunities.</a:t>
            </a:r>
            <a:r>
              <a:rPr lang="en-US" sz="1400" b="0" i="0" dirty="0">
                <a:solidFill>
                  <a:schemeClr val="bg2"/>
                </a:solidFill>
                <a:effectLst/>
                <a:latin typeface="Gill Sans" panose="020B0604020202020204" charset="0"/>
              </a:rPr>
              <a:t> CNBC.com. Retrieved from </a:t>
            </a:r>
            <a:r>
              <a:rPr lang="en-US" sz="1400" b="0" i="0" u="sng" dirty="0">
                <a:solidFill>
                  <a:schemeClr val="bg2"/>
                </a:solidFill>
                <a:effectLst/>
                <a:latin typeface="Gill Sans" panose="020B060402020202020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https://www.cnbc.com/2023/11/02/the-most-in-demand-ai-job-of-2023-can-pay-over-200000-and-offers-remote-opportunities.html</a:t>
            </a:r>
            <a:endParaRPr lang="en-US" sz="1400" b="0" i="0" dirty="0">
              <a:solidFill>
                <a:schemeClr val="bg2"/>
              </a:solidFill>
              <a:effectLst/>
              <a:latin typeface="Gill Sans" panose="020B0604020202020204" charset="0"/>
            </a:endParaRPr>
          </a:p>
          <a:p>
            <a:pPr marL="306000" lvl="0" indent="-224504" algn="l" rtl="0">
              <a:spcBef>
                <a:spcPts val="879"/>
              </a:spcBef>
              <a:spcAft>
                <a:spcPts val="0"/>
              </a:spcAft>
              <a:buSzPct val="91999"/>
              <a:buNone/>
            </a:pPr>
            <a:endParaRPr sz="1400" dirty="0"/>
          </a:p>
          <a:p>
            <a:pPr marL="630000" lvl="1" indent="-233559" algn="l" rtl="0">
              <a:spcBef>
                <a:spcPts val="848"/>
              </a:spcBef>
              <a:spcAft>
                <a:spcPts val="0"/>
              </a:spcAft>
              <a:buSzPct val="92000"/>
              <a:buNone/>
            </a:pPr>
            <a:endParaRPr sz="1200" dirty="0"/>
          </a:p>
          <a:p>
            <a:pPr marL="630000" lvl="1" indent="-233559" algn="l" rtl="0">
              <a:spcBef>
                <a:spcPts val="848"/>
              </a:spcBef>
              <a:spcAft>
                <a:spcPts val="0"/>
              </a:spcAft>
              <a:buSzPct val="92000"/>
              <a:buNone/>
            </a:pPr>
            <a:endParaRPr sz="1200" dirty="0"/>
          </a:p>
          <a:p>
            <a:pPr marL="306000" lvl="0" indent="-224504" algn="l" rtl="0">
              <a:spcBef>
                <a:spcPts val="879"/>
              </a:spcBef>
              <a:spcAft>
                <a:spcPts val="0"/>
              </a:spcAft>
              <a:buSzPct val="91999"/>
              <a:buNone/>
            </a:pPr>
            <a:endParaRPr dirty="0"/>
          </a:p>
        </p:txBody>
      </p:sp>
      <p:sp>
        <p:nvSpPr>
          <p:cNvPr id="2" name="Google Shape;351;p21">
            <a:extLst>
              <a:ext uri="{FF2B5EF4-FFF2-40B4-BE49-F238E27FC236}">
                <a16:creationId xmlns:a16="http://schemas.microsoft.com/office/drawing/2014/main" id="{0A623888-23BE-5894-0B4B-CB4AFD5919AA}"/>
              </a:ext>
            </a:extLst>
          </p:cNvPr>
          <p:cNvSpPr txBox="1">
            <a:spLocks/>
          </p:cNvSpPr>
          <p:nvPr/>
        </p:nvSpPr>
        <p:spPr>
          <a:xfrm>
            <a:off x="581192" y="1919775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375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4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33756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indent="0">
              <a:spcBef>
                <a:spcPts val="0"/>
              </a:spcBef>
              <a:buFont typeface="Noto Sans Symbols"/>
              <a:buNone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SUPPLEMENTARY READING AND RESOURCES</a:t>
            </a:r>
          </a:p>
        </p:txBody>
      </p:sp>
    </p:spTree>
    <p:extLst>
      <p:ext uri="{BB962C8B-B14F-4D97-AF65-F5344CB8AC3E}">
        <p14:creationId xmlns:p14="http://schemas.microsoft.com/office/powerpoint/2010/main" val="52836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2" name="Google Shape;122;p3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3" name="Google Shape;123;p3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4" name="Google Shape;124;p3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5" name="Google Shape;125;p3"/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26" name="Google Shape;126;p3" descr="A hands protecting a group of peopl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5922" r="8878" b="-2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"/>
          <p:cNvSpPr/>
          <p:nvPr/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8" name="Google Shape;128;p3"/>
          <p:cNvSpPr txBox="1"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ill Sans"/>
              <a:buNone/>
            </a:pPr>
            <a:r>
              <a:rPr lang="en-US" sz="3200" dirty="0">
                <a:solidFill>
                  <a:srgbClr val="FFFFFF"/>
                </a:solidFill>
              </a:rPr>
              <a:t>HOW WE APPROACHED THE PROJECT</a:t>
            </a:r>
            <a:endParaRPr sz="2400" dirty="0"/>
          </a:p>
        </p:txBody>
      </p:sp>
      <p:grpSp>
        <p:nvGrpSpPr>
          <p:cNvPr id="129" name="Google Shape;129;p3"/>
          <p:cNvGrpSpPr/>
          <p:nvPr/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30" name="Google Shape;130;p3"/>
            <p:cNvSpPr/>
            <p:nvPr/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READY, FIRE, AIM</a:t>
            </a:r>
            <a:endParaRPr/>
          </a:p>
        </p:txBody>
      </p:sp>
      <p:sp>
        <p:nvSpPr>
          <p:cNvPr id="138" name="Google Shape;138;p4"/>
          <p:cNvSpPr txBox="1">
            <a:spLocks noGrp="1"/>
          </p:cNvSpPr>
          <p:nvPr>
            <p:ph type="body" idx="1"/>
          </p:nvPr>
        </p:nvSpPr>
        <p:spPr>
          <a:xfrm>
            <a:off x="581192" y="2180496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20000"/>
          </a:bodyPr>
          <a:lstStyle/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ct val="91999"/>
              <a:buChar char="◼"/>
            </a:pPr>
            <a:r>
              <a:rPr lang="en-US"/>
              <a:t>Project review</a:t>
            </a:r>
            <a:endParaRPr/>
          </a:p>
          <a:p>
            <a:pPr marL="306000" lvl="0" indent="-306000" algn="l" rtl="0">
              <a:spcBef>
                <a:spcPts val="906"/>
              </a:spcBef>
              <a:spcAft>
                <a:spcPts val="0"/>
              </a:spcAft>
              <a:buSzPct val="91999"/>
              <a:buChar char="◼"/>
            </a:pPr>
            <a:r>
              <a:rPr lang="en-US"/>
              <a:t>Discussion of data sources &amp; decision on BLS</a:t>
            </a:r>
            <a:endParaRPr/>
          </a:p>
          <a:p>
            <a:pPr marL="306000" lvl="0" indent="-306000" algn="l" rtl="0">
              <a:spcBef>
                <a:spcPts val="906"/>
              </a:spcBef>
              <a:spcAft>
                <a:spcPts val="0"/>
              </a:spcAft>
              <a:buSzPct val="91999"/>
              <a:buChar char="◼"/>
            </a:pPr>
            <a:r>
              <a:rPr lang="en-US"/>
              <a:t>Project timeline &amp; outline</a:t>
            </a:r>
            <a:endParaRPr/>
          </a:p>
          <a:p>
            <a:pPr marL="306000" lvl="0" indent="-306000" algn="l" rtl="0">
              <a:spcBef>
                <a:spcPts val="906"/>
              </a:spcBef>
              <a:spcAft>
                <a:spcPts val="0"/>
              </a:spcAft>
              <a:buSzPct val="91999"/>
              <a:buChar char="◼"/>
            </a:pPr>
            <a:r>
              <a:rPr lang="en-US"/>
              <a:t>Tutoring session &amp; initial pull of BLS data</a:t>
            </a:r>
            <a:endParaRPr/>
          </a:p>
          <a:p>
            <a:pPr marL="306000" lvl="0" indent="-306000" algn="l" rtl="0">
              <a:spcBef>
                <a:spcPts val="906"/>
              </a:spcBef>
              <a:spcAft>
                <a:spcPts val="0"/>
              </a:spcAft>
              <a:buSzPct val="91999"/>
              <a:buChar char="◼"/>
            </a:pPr>
            <a:r>
              <a:rPr lang="en-US"/>
              <a:t>Deeper data review &amp; pivots</a:t>
            </a:r>
            <a:endParaRPr/>
          </a:p>
          <a:p>
            <a:pPr marL="306000" lvl="0" indent="-306000" algn="l" rtl="0">
              <a:spcBef>
                <a:spcPts val="906"/>
              </a:spcBef>
              <a:spcAft>
                <a:spcPts val="0"/>
              </a:spcAft>
              <a:buSzPct val="91999"/>
              <a:buChar char="◼"/>
            </a:pPr>
            <a:r>
              <a:rPr lang="en-US"/>
              <a:t>Illustrative examples of story we could tell (initial presentation creation)</a:t>
            </a:r>
            <a:endParaRPr/>
          </a:p>
          <a:p>
            <a:pPr marL="306000" lvl="0" indent="-306000" algn="l" rtl="0">
              <a:spcBef>
                <a:spcPts val="906"/>
              </a:spcBef>
              <a:spcAft>
                <a:spcPts val="0"/>
              </a:spcAft>
              <a:buSzPct val="91999"/>
              <a:buChar char="◼"/>
            </a:pPr>
            <a:r>
              <a:rPr lang="en-US"/>
              <a:t>Selection of specific types of data</a:t>
            </a:r>
            <a:endParaRPr/>
          </a:p>
          <a:p>
            <a:pPr marL="306000" lvl="0" indent="-306000" algn="l" rtl="0">
              <a:spcBef>
                <a:spcPts val="906"/>
              </a:spcBef>
              <a:spcAft>
                <a:spcPts val="0"/>
              </a:spcAft>
              <a:buSzPct val="91999"/>
              <a:buChar char="◼"/>
            </a:pPr>
            <a:r>
              <a:rPr lang="en-US"/>
              <a:t>Coding, testing, GitHub load, rinse, wash, repeat</a:t>
            </a:r>
            <a:endParaRPr/>
          </a:p>
          <a:p>
            <a:pPr marL="306000" lvl="0" indent="-306000" algn="l" rtl="0">
              <a:spcBef>
                <a:spcPts val="906"/>
              </a:spcBef>
              <a:spcAft>
                <a:spcPts val="0"/>
              </a:spcAft>
              <a:buSzPct val="91999"/>
              <a:buChar char="◼"/>
            </a:pPr>
            <a:r>
              <a:rPr lang="en-US"/>
              <a:t>Documentation (ReadMe)</a:t>
            </a:r>
            <a:endParaRPr/>
          </a:p>
          <a:p>
            <a:pPr marL="306000" lvl="0" indent="-306000" algn="l" rtl="0">
              <a:spcBef>
                <a:spcPts val="906"/>
              </a:spcBef>
              <a:spcAft>
                <a:spcPts val="0"/>
              </a:spcAft>
              <a:buSzPct val="91999"/>
              <a:buChar char="◼"/>
            </a:pPr>
            <a:r>
              <a:rPr lang="en-US"/>
              <a:t>Tutoring session (2) + Kadoa Co-founder discussion</a:t>
            </a:r>
            <a:endParaRPr/>
          </a:p>
          <a:p>
            <a:pPr marL="306000" lvl="0" indent="-306000" algn="l" rtl="0">
              <a:spcBef>
                <a:spcPts val="906"/>
              </a:spcBef>
              <a:spcAft>
                <a:spcPts val="0"/>
              </a:spcAft>
              <a:buSzPct val="91999"/>
              <a:buChar char="◼"/>
            </a:pPr>
            <a:r>
              <a:rPr lang="en-US"/>
              <a:t>Final analysis &amp; presentation refinement</a:t>
            </a:r>
            <a:endParaRPr/>
          </a:p>
          <a:p>
            <a:pPr marL="306000" lvl="0" indent="-216617" algn="l" rtl="0">
              <a:spcBef>
                <a:spcPts val="906"/>
              </a:spcBef>
              <a:spcAft>
                <a:spcPts val="0"/>
              </a:spcAft>
              <a:buSzPct val="91999"/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5" name="Google Shape;145;p5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6" name="Google Shape;146;p5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7" name="Google Shape;147;p5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8" name="Google Shape;148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9" name="Google Shape;149;p5"/>
          <p:cNvSpPr/>
          <p:nvPr/>
        </p:nvSpPr>
        <p:spPr>
          <a:xfrm>
            <a:off x="0" y="638175"/>
            <a:ext cx="12191999" cy="62198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0" name="Google Shape;150;p5" descr="A person wearing a cowboy hat holding a rop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9557" r="17374" b="-2"/>
          <a:stretch/>
        </p:blipFill>
        <p:spPr>
          <a:xfrm>
            <a:off x="446533" y="723899"/>
            <a:ext cx="6202841" cy="566666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5"/>
          <p:cNvSpPr/>
          <p:nvPr/>
        </p:nvSpPr>
        <p:spPr>
          <a:xfrm>
            <a:off x="6736079" y="723899"/>
            <a:ext cx="5009388" cy="56666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2" name="Google Shape;152;p5"/>
          <p:cNvSpPr txBox="1">
            <a:spLocks noGrp="1"/>
          </p:cNvSpPr>
          <p:nvPr>
            <p:ph type="title"/>
          </p:nvPr>
        </p:nvSpPr>
        <p:spPr>
          <a:xfrm>
            <a:off x="7261934" y="1419225"/>
            <a:ext cx="4115917" cy="2085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rPr lang="en-US">
                <a:solidFill>
                  <a:srgbClr val="FFFFFF"/>
                </a:solidFill>
              </a:rPr>
              <a:t>HOW WE APPROACHED THE DATA SOURCING, MANIPULATION &amp; ANALYSIS</a:t>
            </a:r>
            <a:endParaRPr/>
          </a:p>
        </p:txBody>
      </p:sp>
      <p:grpSp>
        <p:nvGrpSpPr>
          <p:cNvPr id="153" name="Google Shape;153;p5"/>
          <p:cNvGrpSpPr/>
          <p:nvPr/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4" name="Google Shape;154;p5"/>
            <p:cNvSpPr/>
            <p:nvPr/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GETTING OUR HANDS ON SOME, BUT NOT TOO, MUCH DATA</a:t>
            </a:r>
            <a:endParaRPr/>
          </a:p>
        </p:txBody>
      </p:sp>
      <p:sp>
        <p:nvSpPr>
          <p:cNvPr id="162" name="Google Shape;162;p6"/>
          <p:cNvSpPr txBox="1">
            <a:spLocks noGrp="1"/>
          </p:cNvSpPr>
          <p:nvPr>
            <p:ph type="body" idx="1"/>
          </p:nvPr>
        </p:nvSpPr>
        <p:spPr>
          <a:xfrm>
            <a:off x="581193" y="2228003"/>
            <a:ext cx="5422390" cy="3791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 dirty="0"/>
              <a:t>The Approach</a:t>
            </a:r>
            <a:endParaRPr dirty="0"/>
          </a:p>
          <a:p>
            <a:pPr marL="630000" lvl="1" indent="-306000" algn="l" rtl="0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 dirty="0"/>
              <a:t>URLs for initial analysis: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https://www.bls.gov/help/hlpforma.htm</a:t>
            </a:r>
            <a:endParaRPr dirty="0"/>
          </a:p>
          <a:p>
            <a:pPr marL="630000" lvl="1" indent="-306000" algn="l" rtl="0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 dirty="0"/>
              <a:t>API access: https://www.bls.gov/developers/api_python.htm</a:t>
            </a:r>
            <a:endParaRPr dirty="0"/>
          </a:p>
          <a:p>
            <a:pPr marL="630000" lvl="1" indent="-306000" algn="l" rtl="0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 dirty="0"/>
              <a:t>Breaking down code, data merges &amp; manipulation, data visualization</a:t>
            </a:r>
            <a:endParaRPr dirty="0"/>
          </a:p>
          <a:p>
            <a:pPr marL="630000" lvl="1" indent="-306000" algn="l" rtl="0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 dirty="0"/>
              <a:t>Pivot: Computer science roles for multiple NAICS + Job data for AI-related roles</a:t>
            </a:r>
            <a:endParaRPr dirty="0"/>
          </a:p>
          <a:p>
            <a:pPr marL="630000" lvl="1" indent="-306000" algn="l" rtl="0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 dirty="0"/>
              <a:t>Supplementary information (BLS, White House report, tutoring sessions, </a:t>
            </a:r>
            <a:r>
              <a:rPr lang="en-US" dirty="0" err="1"/>
              <a:t>Kadoa</a:t>
            </a:r>
            <a:r>
              <a:rPr lang="en-US" dirty="0"/>
              <a:t> Co-founder discussion)</a:t>
            </a:r>
            <a:endParaRPr dirty="0"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en-US" dirty="0" err="1"/>
              <a:t>Kadoa</a:t>
            </a:r>
            <a:endParaRPr lang="en-US" dirty="0"/>
          </a:p>
        </p:txBody>
      </p:sp>
      <p:pic>
        <p:nvPicPr>
          <p:cNvPr id="163" name="Google Shape;163;p6" descr="A screenshot of a computer&#10;&#10;Description automatically generated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6771093" y="2227263"/>
            <a:ext cx="4256864" cy="3633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 dirty="0"/>
              <a:t>Code Snippet Overview</a:t>
            </a:r>
            <a:endParaRPr dirty="0"/>
          </a:p>
        </p:txBody>
      </p:sp>
      <p:sp>
        <p:nvSpPr>
          <p:cNvPr id="162" name="Google Shape;162;p6"/>
          <p:cNvSpPr txBox="1">
            <a:spLocks noGrp="1"/>
          </p:cNvSpPr>
          <p:nvPr>
            <p:ph type="body" idx="1"/>
          </p:nvPr>
        </p:nvSpPr>
        <p:spPr>
          <a:xfrm>
            <a:off x="447842" y="2018453"/>
            <a:ext cx="10886907" cy="3791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630000" lvl="1" indent="-306000" algn="l" rtl="0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 dirty="0"/>
              <a:t>Imports the required libraries, including Prophet, and matplotlib for plotting.</a:t>
            </a:r>
          </a:p>
          <a:p>
            <a:pPr marL="630000" lvl="1" indent="-306000" algn="l" rtl="0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 dirty="0"/>
              <a:t>Renames columns in the </a:t>
            </a:r>
            <a:r>
              <a:rPr lang="en-US" dirty="0" err="1"/>
              <a:t>DataFrame</a:t>
            </a:r>
            <a:r>
              <a:rPr lang="en-US" dirty="0"/>
              <a:t> to match Prophet's expected format.</a:t>
            </a:r>
          </a:p>
          <a:p>
            <a:pPr marL="630000" lvl="1" indent="-306000" algn="l" rtl="0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 dirty="0"/>
              <a:t>Prepares the data for modeling.</a:t>
            </a:r>
          </a:p>
          <a:p>
            <a:pPr marL="630000" lvl="1" indent="-306000" algn="l" rtl="0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 dirty="0"/>
              <a:t>Creates a Prophet model and adds seasonality.</a:t>
            </a:r>
          </a:p>
          <a:p>
            <a:pPr marL="630000" lvl="1" indent="-306000" algn="l" rtl="0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 dirty="0"/>
              <a:t>Fits the model to the data.</a:t>
            </a:r>
          </a:p>
          <a:p>
            <a:pPr marL="630000" lvl="1" indent="-306000" algn="l" rtl="0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 dirty="0"/>
              <a:t>Generates a future </a:t>
            </a:r>
            <a:r>
              <a:rPr lang="en-US" dirty="0" err="1"/>
              <a:t>Datarame</a:t>
            </a:r>
            <a:r>
              <a:rPr lang="en-US" dirty="0"/>
              <a:t> for forecasting.</a:t>
            </a:r>
          </a:p>
          <a:p>
            <a:pPr marL="630000" lvl="1" indent="-306000" algn="l" rtl="0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 dirty="0"/>
              <a:t>Makes a forecast using the trained model.</a:t>
            </a:r>
          </a:p>
          <a:p>
            <a:pPr marL="630000" lvl="1" indent="-306000" algn="l" rtl="0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 dirty="0"/>
              <a:t>Visualizes the forecast and its components using matplotlib.</a:t>
            </a:r>
          </a:p>
        </p:txBody>
      </p:sp>
    </p:spTree>
    <p:extLst>
      <p:ext uri="{BB962C8B-B14F-4D97-AF65-F5344CB8AC3E}">
        <p14:creationId xmlns:p14="http://schemas.microsoft.com/office/powerpoint/2010/main" val="147897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 dirty="0"/>
              <a:t>Code Snippet screenshots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E33E69-E31B-7227-4DB9-4F9DEF133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346" y="2222547"/>
            <a:ext cx="5096586" cy="39057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932FBA-339A-4974-5B5A-3FCB46AE7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1857403"/>
            <a:ext cx="4269453" cy="500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6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0" name="Google Shape;170;p7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1" name="Google Shape;171;p7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2" name="Google Shape;172;p7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3" name="Google Shape;173;p7"/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4" name="Google Shape;174;p7" descr="A close up of a light bulb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21401" r="4298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7"/>
          <p:cNvSpPr/>
          <p:nvPr/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6" name="Google Shape;176;p7"/>
          <p:cNvSpPr txBox="1"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ill Sans"/>
              <a:buNone/>
            </a:pPr>
            <a:r>
              <a:rPr lang="en-US" sz="3600" dirty="0">
                <a:solidFill>
                  <a:srgbClr val="FFFFFF"/>
                </a:solidFill>
              </a:rPr>
              <a:t>Industry Employment Forecast</a:t>
            </a:r>
            <a:endParaRPr dirty="0"/>
          </a:p>
        </p:txBody>
      </p:sp>
      <p:grpSp>
        <p:nvGrpSpPr>
          <p:cNvPr id="177" name="Google Shape;177;p7"/>
          <p:cNvGrpSpPr/>
          <p:nvPr/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78" name="Google Shape;178;p7"/>
            <p:cNvSpPr/>
            <p:nvPr/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ividend">
  <a:themeElements>
    <a:clrScheme name="Dividend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rgbClr val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1217</Words>
  <Application>Microsoft Office PowerPoint</Application>
  <PresentationFormat>Widescreen</PresentationFormat>
  <Paragraphs>137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Gill Sans</vt:lpstr>
      <vt:lpstr>Arial</vt:lpstr>
      <vt:lpstr>Noto Sans Symbols</vt:lpstr>
      <vt:lpstr>Century Schoolbook</vt:lpstr>
      <vt:lpstr>Dividend</vt:lpstr>
      <vt:lpstr>Exploration of Computer Science Jobs in the U.S</vt:lpstr>
      <vt:lpstr>EXECUTIVE SUMMARY</vt:lpstr>
      <vt:lpstr>HOW WE APPROACHED THE PROJECT</vt:lpstr>
      <vt:lpstr>READY, FIRE, AIM</vt:lpstr>
      <vt:lpstr>HOW WE APPROACHED THE DATA SOURCING, MANIPULATION &amp; ANALYSIS</vt:lpstr>
      <vt:lpstr>GETTING OUR HANDS ON SOME, BUT NOT TOO, MUCH DATA</vt:lpstr>
      <vt:lpstr>Code Snippet Overview</vt:lpstr>
      <vt:lpstr>Code Snippet screenshots</vt:lpstr>
      <vt:lpstr>Industry Employment Forecast</vt:lpstr>
      <vt:lpstr>Government Employment Forecast</vt:lpstr>
      <vt:lpstr>Health and Education Employment Forecast</vt:lpstr>
      <vt:lpstr>Financial Activities Employment Forecast</vt:lpstr>
      <vt:lpstr>Retail Trade Employment Forecast</vt:lpstr>
      <vt:lpstr>Professional and Business Services Employment Forecast</vt:lpstr>
      <vt:lpstr>Manufacturing Employment Forecast</vt:lpstr>
      <vt:lpstr>WHAT WE LEARNED</vt:lpstr>
      <vt:lpstr>RESULTS &amp; CONCLUSIONS</vt:lpstr>
      <vt:lpstr>FUTURE RESEARCH</vt:lpstr>
      <vt:lpstr>AREAS TO EXPLORE WITH FUTURE RESEARCH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IN THE U.S. LABOR FORCE</dc:title>
  <cp:lastModifiedBy>Del Vinas</cp:lastModifiedBy>
  <cp:revision>1</cp:revision>
  <dcterms:created xsi:type="dcterms:W3CDTF">2024-01-02T16:48:16Z</dcterms:created>
  <dcterms:modified xsi:type="dcterms:W3CDTF">2024-01-10T22:44:14Z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